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6.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20.xml" ContentType="application/vnd.openxmlformats-officedocument.presentationml.notesSlide+xml"/>
  <Override PartName="/ppt/notesSlides/notesSlide6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32.xml" ContentType="application/vnd.openxmlformats-officedocument.presentationml.notesSlide+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0.xml" ContentType="application/vnd.openxmlformats-officedocument.presentationml.notesSlide+xml"/>
  <Override PartName="/ppt/notesSlides/notesSlide29.xml" ContentType="application/vnd.openxmlformats-officedocument.presentationml.notesSlide+xml"/>
  <Override PartName="/ppt/notesSlides/notesSlide4.xml" ContentType="application/vnd.openxmlformats-officedocument.presentationml.notes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3.xml" ContentType="application/vnd.openxmlformats-officedocument.presentationml.notesSlide+xml"/>
  <Override PartName="/ppt/notesSlides/notesSlide65.xml" ContentType="application/vnd.openxmlformats-officedocument.presentationml.notesSlide+xml"/>
  <Override PartName="/ppt/notesSlides/notesSlide21.xml" ContentType="application/vnd.openxmlformats-officedocument.presentationml.notesSlid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25.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1.xml" ContentType="application/vnd.openxmlformats-officedocument.presentationml.notesSl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5.xml" ContentType="application/vnd.openxmlformats-officedocument.presentationml.notesSl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24.xml" ContentType="application/vnd.openxmlformats-officedocument.presentationml.notesSlide+xml"/>
  <Override PartName="/ppt/notesSlides/notesSlide30.xml" ContentType="application/vnd.openxmlformats-officedocument.presentationml.notesSlide+xml"/>
  <Override PartName="/ppt/notesSlides/notesSlide19.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2.xml" ContentType="application/vnd.openxmlformats-officedocument.presentationml.notesSlide+xml"/>
  <Override PartName="/ppt/notesSlides/notesSlide64.xml" ContentType="application/vnd.openxmlformats-officedocument.presentationml.notesSlide+xml"/>
  <Override PartName="/ppt/notesSlides/notesSlide31.xml" ContentType="application/vnd.openxmlformats-officedocument.presentationml.notesSlide+xml"/>
  <Override PartName="/ppt/notesSlides/notesSlide27.xml" ContentType="application/vnd.openxmlformats-officedocument.presentationml.notesSlide+xml"/>
  <Override PartName="/ppt/notesSlides/notesSlide9.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Ex1.xml" ContentType="application/vnd.ms-office.chartex+xml"/>
  <Override PartName="/ppt/charts/style47.xml" ContentType="application/vnd.ms-office.chartstyle+xml"/>
  <Override PartName="/ppt/charts/colors47.xml" ContentType="application/vnd.ms-office.chartcolorstyle+xml"/>
  <Override PartName="/ppt/charts/chartEx2.xml" ContentType="application/vnd.ms-office.chartex+xml"/>
  <Override PartName="/ppt/charts/style48.xml" ContentType="application/vnd.ms-office.chartstyle+xml"/>
  <Override PartName="/ppt/charts/colors48.xml" ContentType="application/vnd.ms-office.chartcolor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charts/colors34.xml" ContentType="application/vnd.ms-office.chartcolorstyl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diagrams/layout3.xml" ContentType="application/vnd.openxmlformats-officedocument.drawingml.diagramLayout+xml"/>
  <Override PartName="/ppt/theme/theme2.xml" ContentType="application/vnd.openxmlformats-officedocument.theme+xml"/>
  <Override PartName="/ppt/theme/theme3.xml" ContentType="application/vnd.openxmlformats-officedocument.theme+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47.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48.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4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0.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1.xml" ContentType="application/vnd.openxmlformats-officedocument.drawingml.chart+xml"/>
  <Override PartName="/ppt/charts/style53.xml" ContentType="application/vnd.ms-office.chartstyle+xml"/>
  <Override PartName="/ppt/charts/colors53.xml" ContentType="application/vnd.ms-office.chartcolorstyle+xml"/>
  <Override PartName="/ppt/theme/theme4.xml" ContentType="application/vnd.openxmlformats-officedocument.theme+xml"/>
  <Override PartName="/ppt/charts/chart52.xml" ContentType="application/vnd.openxmlformats-officedocument.drawingml.chart+xml"/>
  <Override PartName="/ppt/charts/style54.xml" ContentType="application/vnd.ms-office.chartstyle+xml"/>
  <Override PartName="/ppt/charts/colors54.xml" ContentType="application/vnd.ms-office.chartcolorstyle+xml"/>
  <Override PartName="/ppt/theme/theme5.xml" ContentType="application/vnd.openxmlformats-officedocument.theme+xml"/>
  <Override PartName="/ppt/charts/chart53.xml" ContentType="application/vnd.openxmlformats-officedocument.drawingml.chart+xml"/>
  <Override PartName="/ppt/charts/style55.xml" ContentType="application/vnd.ms-office.chartstyle+xml"/>
  <Override PartName="/ppt/charts/colors55.xml" ContentType="application/vnd.ms-office.chartcolorstyle+xml"/>
  <Override PartName="/ppt/theme/theme6.xml" ContentType="application/vnd.openxmlformats-officedocument.theme+xml"/>
  <Override PartName="/ppt/charts/chart54.xml" ContentType="application/vnd.openxmlformats-officedocument.drawingml.chart+xml"/>
  <Override PartName="/ppt/charts/style56.xml" ContentType="application/vnd.ms-office.chartstyle+xml"/>
  <Override PartName="/ppt/charts/colors56.xml" ContentType="application/vnd.ms-office.chartcolorstyle+xml"/>
  <Override PartName="/ppt/theme/theme7.xml" ContentType="application/vnd.openxmlformats-officedocument.theme+xml"/>
  <Override PartName="/ppt/charts/chart55.xml" ContentType="application/vnd.openxmlformats-officedocument.drawingml.chart+xml"/>
  <Override PartName="/ppt/charts/style57.xml" ContentType="application/vnd.ms-office.chartstyle+xml"/>
  <Override PartName="/ppt/charts/colors57.xml" ContentType="application/vnd.ms-office.chartcolorstyle+xml"/>
  <Override PartName="/ppt/theme/theme8.xml" ContentType="application/vnd.openxmlformats-officedocument.theme+xml"/>
  <Override PartName="/ppt/charts/chart56.xml" ContentType="application/vnd.openxmlformats-officedocument.drawingml.chart+xml"/>
  <Override PartName="/ppt/charts/style58.xml" ContentType="application/vnd.ms-office.chartstyle+xml"/>
  <Override PartName="/ppt/charts/colors58.xml" ContentType="application/vnd.ms-office.chartcolorstyle+xml"/>
  <Override PartName="/ppt/diagrams/drawing2.xml" ContentType="application/vnd.ms-office.drawingml.diagramDrawing+xml"/>
  <Override PartName="/ppt/charts/chart57.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xml" ContentType="application/vnd.openxmlformats-officedocument.drawingml.chart+xml"/>
  <Override PartName="/ppt/charts/chart58.xml" ContentType="application/vnd.openxmlformats-officedocument.drawingml.chart+xml"/>
  <Override PartName="/ppt/charts/style60.xml" ContentType="application/vnd.ms-office.chartstyle+xml"/>
  <Override PartName="/ppt/charts/colors60.xml" ContentType="application/vnd.ms-office.chartcolorstyle+xml"/>
  <Override PartName="/ppt/charts/style1.xml" ContentType="application/vnd.ms-office.chartstyle+xml"/>
  <Override PartName="/ppt/charts/chart59.xml" ContentType="application/vnd.openxmlformats-officedocument.drawingml.chart+xml"/>
  <Override PartName="/ppt/charts/style61.xml" ContentType="application/vnd.ms-office.chartstyle+xml"/>
  <Override PartName="/ppt/charts/colors61.xml" ContentType="application/vnd.ms-office.chartcolorstyle+xml"/>
  <Override PartName="/ppt/charts/colors1.xml" ContentType="application/vnd.ms-office.chartcolorstyle+xml"/>
  <Override PartName="/ppt/charts/chart6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hart27.xml" ContentType="application/vnd.openxmlformats-officedocument.drawingml.chart+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olors5.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774" r:id="rId2"/>
    <p:sldMasterId id="2147483685" r:id="rId3"/>
    <p:sldMasterId id="2147483670" r:id="rId4"/>
    <p:sldMasterId id="2147483724" r:id="rId5"/>
    <p:sldMasterId id="2147483677" r:id="rId6"/>
  </p:sldMasterIdLst>
  <p:notesMasterIdLst>
    <p:notesMasterId r:id="rId143"/>
  </p:notesMasterIdLst>
  <p:handoutMasterIdLst>
    <p:handoutMasterId r:id="rId144"/>
  </p:handoutMasterIdLst>
  <p:sldIdLst>
    <p:sldId id="353" r:id="rId7"/>
    <p:sldId id="369" r:id="rId8"/>
    <p:sldId id="370" r:id="rId9"/>
    <p:sldId id="371" r:id="rId10"/>
    <p:sldId id="373" r:id="rId11"/>
    <p:sldId id="374" r:id="rId12"/>
    <p:sldId id="375" r:id="rId13"/>
    <p:sldId id="473" r:id="rId14"/>
    <p:sldId id="377" r:id="rId15"/>
    <p:sldId id="379" r:id="rId16"/>
    <p:sldId id="528" r:id="rId17"/>
    <p:sldId id="381" r:id="rId18"/>
    <p:sldId id="474" r:id="rId19"/>
    <p:sldId id="372" r:id="rId20"/>
    <p:sldId id="423" r:id="rId21"/>
    <p:sldId id="425" r:id="rId22"/>
    <p:sldId id="426" r:id="rId23"/>
    <p:sldId id="427" r:id="rId24"/>
    <p:sldId id="429" r:id="rId25"/>
    <p:sldId id="378" r:id="rId26"/>
    <p:sldId id="533" r:id="rId27"/>
    <p:sldId id="430" r:id="rId28"/>
    <p:sldId id="431" r:id="rId29"/>
    <p:sldId id="433" r:id="rId30"/>
    <p:sldId id="417" r:id="rId31"/>
    <p:sldId id="478" r:id="rId32"/>
    <p:sldId id="476" r:id="rId33"/>
    <p:sldId id="475" r:id="rId34"/>
    <p:sldId id="388" r:id="rId35"/>
    <p:sldId id="462" r:id="rId36"/>
    <p:sldId id="479" r:id="rId37"/>
    <p:sldId id="404" r:id="rId38"/>
    <p:sldId id="385" r:id="rId39"/>
    <p:sldId id="535" r:id="rId40"/>
    <p:sldId id="536" r:id="rId41"/>
    <p:sldId id="435" r:id="rId42"/>
    <p:sldId id="437" r:id="rId43"/>
    <p:sldId id="436" r:id="rId44"/>
    <p:sldId id="438" r:id="rId45"/>
    <p:sldId id="447" r:id="rId46"/>
    <p:sldId id="448" r:id="rId47"/>
    <p:sldId id="419" r:id="rId48"/>
    <p:sldId id="440" r:id="rId49"/>
    <p:sldId id="537" r:id="rId50"/>
    <p:sldId id="441" r:id="rId51"/>
    <p:sldId id="442" r:id="rId52"/>
    <p:sldId id="443" r:id="rId53"/>
    <p:sldId id="444" r:id="rId54"/>
    <p:sldId id="449" r:id="rId55"/>
    <p:sldId id="450" r:id="rId56"/>
    <p:sldId id="406" r:id="rId57"/>
    <p:sldId id="538" r:id="rId58"/>
    <p:sldId id="439" r:id="rId59"/>
    <p:sldId id="418" r:id="rId60"/>
    <p:sldId id="445" r:id="rId61"/>
    <p:sldId id="446" r:id="rId62"/>
    <p:sldId id="410" r:id="rId63"/>
    <p:sldId id="434" r:id="rId64"/>
    <p:sldId id="481" r:id="rId65"/>
    <p:sldId id="482" r:id="rId66"/>
    <p:sldId id="412" r:id="rId67"/>
    <p:sldId id="485" r:id="rId68"/>
    <p:sldId id="465" r:id="rId69"/>
    <p:sldId id="490" r:id="rId70"/>
    <p:sldId id="491" r:id="rId71"/>
    <p:sldId id="415" r:id="rId72"/>
    <p:sldId id="457" r:id="rId73"/>
    <p:sldId id="458" r:id="rId74"/>
    <p:sldId id="486" r:id="rId75"/>
    <p:sldId id="487" r:id="rId76"/>
    <p:sldId id="489" r:id="rId77"/>
    <p:sldId id="408" r:id="rId78"/>
    <p:sldId id="416" r:id="rId79"/>
    <p:sldId id="405" r:id="rId80"/>
    <p:sldId id="411" r:id="rId81"/>
    <p:sldId id="414" r:id="rId82"/>
    <p:sldId id="397" r:id="rId83"/>
    <p:sldId id="393" r:id="rId84"/>
    <p:sldId id="398" r:id="rId85"/>
    <p:sldId id="539" r:id="rId86"/>
    <p:sldId id="400" r:id="rId87"/>
    <p:sldId id="399" r:id="rId88"/>
    <p:sldId id="401" r:id="rId89"/>
    <p:sldId id="402" r:id="rId90"/>
    <p:sldId id="480" r:id="rId91"/>
    <p:sldId id="392" r:id="rId92"/>
    <p:sldId id="468" r:id="rId93"/>
    <p:sldId id="469" r:id="rId94"/>
    <p:sldId id="471" r:id="rId95"/>
    <p:sldId id="472" r:id="rId96"/>
    <p:sldId id="493" r:id="rId97"/>
    <p:sldId id="492" r:id="rId98"/>
    <p:sldId id="495" r:id="rId99"/>
    <p:sldId id="496" r:id="rId100"/>
    <p:sldId id="497" r:id="rId101"/>
    <p:sldId id="541" r:id="rId102"/>
    <p:sldId id="499" r:id="rId103"/>
    <p:sldId id="500" r:id="rId104"/>
    <p:sldId id="542" r:id="rId105"/>
    <p:sldId id="501" r:id="rId106"/>
    <p:sldId id="502" r:id="rId107"/>
    <p:sldId id="543" r:id="rId108"/>
    <p:sldId id="503" r:id="rId109"/>
    <p:sldId id="504" r:id="rId110"/>
    <p:sldId id="544" r:id="rId111"/>
    <p:sldId id="505" r:id="rId112"/>
    <p:sldId id="545" r:id="rId113"/>
    <p:sldId id="506" r:id="rId114"/>
    <p:sldId id="507" r:id="rId115"/>
    <p:sldId id="508" r:id="rId116"/>
    <p:sldId id="509" r:id="rId117"/>
    <p:sldId id="510" r:id="rId118"/>
    <p:sldId id="547" r:id="rId119"/>
    <p:sldId id="512" r:id="rId120"/>
    <p:sldId id="513" r:id="rId121"/>
    <p:sldId id="548" r:id="rId122"/>
    <p:sldId id="514" r:id="rId123"/>
    <p:sldId id="516" r:id="rId124"/>
    <p:sldId id="549" r:id="rId125"/>
    <p:sldId id="517" r:id="rId126"/>
    <p:sldId id="520" r:id="rId127"/>
    <p:sldId id="519" r:id="rId128"/>
    <p:sldId id="521" r:id="rId129"/>
    <p:sldId id="550" r:id="rId130"/>
    <p:sldId id="529" r:id="rId131"/>
    <p:sldId id="531" r:id="rId132"/>
    <p:sldId id="522" r:id="rId133"/>
    <p:sldId id="523" r:id="rId134"/>
    <p:sldId id="551" r:id="rId135"/>
    <p:sldId id="524" r:id="rId136"/>
    <p:sldId id="525" r:id="rId137"/>
    <p:sldId id="526" r:id="rId138"/>
    <p:sldId id="540" r:id="rId139"/>
    <p:sldId id="552" r:id="rId140"/>
    <p:sldId id="554" r:id="rId141"/>
    <p:sldId id="553" r:id="rId1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39" userDrawn="1">
          <p15:clr>
            <a:srgbClr val="A4A3A4"/>
          </p15:clr>
        </p15:guide>
        <p15:guide id="2" pos="710" userDrawn="1">
          <p15:clr>
            <a:srgbClr val="A4A3A4"/>
          </p15:clr>
        </p15:guide>
        <p15:guide id="3" pos="2230" userDrawn="1">
          <p15:clr>
            <a:srgbClr val="A4A3A4"/>
          </p15:clr>
        </p15:guide>
        <p15:guide id="4" pos="3817" userDrawn="1">
          <p15:clr>
            <a:srgbClr val="A4A3A4"/>
          </p15:clr>
        </p15:guide>
        <p15:guide id="5" pos="6856" userDrawn="1">
          <p15:clr>
            <a:srgbClr val="A4A3A4"/>
          </p15:clr>
        </p15:guide>
        <p15:guide id="6" orient="horz" pos="3022" userDrawn="1">
          <p15:clr>
            <a:srgbClr val="A4A3A4"/>
          </p15:clr>
        </p15:guide>
        <p15:guide id="7" pos="53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oïse KARTHEUSER" initials="EK" lastIdx="3" clrIdx="0">
    <p:extLst>
      <p:ext uri="{19B8F6BF-5375-455C-9EA6-DF929625EA0E}">
        <p15:presenceInfo xmlns:p15="http://schemas.microsoft.com/office/powerpoint/2012/main" userId="S-1-5-21-2057910089-3511342046-2850359195-14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85B9"/>
    <a:srgbClr val="00FFAF"/>
    <a:srgbClr val="FFFFFF"/>
    <a:srgbClr val="0D0D0D"/>
    <a:srgbClr val="000000"/>
    <a:srgbClr val="0070C0"/>
    <a:srgbClr val="C3E0DF"/>
    <a:srgbClr val="C36F63"/>
    <a:srgbClr val="F29FC5"/>
    <a:srgbClr val="956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9" autoAdjust="0"/>
    <p:restoredTop sz="72901" autoAdjust="0"/>
  </p:normalViewPr>
  <p:slideViewPr>
    <p:cSldViewPr snapToGrid="0" showGuides="1">
      <p:cViewPr varScale="1">
        <p:scale>
          <a:sx n="62" d="100"/>
          <a:sy n="62" d="100"/>
        </p:scale>
        <p:origin x="1555" y="91"/>
      </p:cViewPr>
      <p:guideLst>
        <p:guide orient="horz" pos="1139"/>
        <p:guide pos="710"/>
        <p:guide pos="2230"/>
        <p:guide pos="3817"/>
        <p:guide pos="6856"/>
        <p:guide orient="horz" pos="3022"/>
        <p:guide pos="5360"/>
      </p:guideLst>
    </p:cSldViewPr>
  </p:slideViewPr>
  <p:notesTextViewPr>
    <p:cViewPr>
      <p:scale>
        <a:sx n="3" d="2"/>
        <a:sy n="3" d="2"/>
      </p:scale>
      <p:origin x="0" y="0"/>
    </p:cViewPr>
  </p:notesText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customXml" Target="../customXml/item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customXml" Target="../customXml/item2.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customXml" Target="../customXml/item3.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notesMaster" Target="notesMasters/notesMaster1.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handoutMaster" Target="handoutMasters/handoutMaster1.xml"/><Relationship Id="rId90" Type="http://schemas.openxmlformats.org/officeDocument/2006/relationships/slide" Target="slides/slide8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47.xml"/><Relationship Id="rId2" Type="http://schemas.microsoft.com/office/2011/relationships/chartStyle" Target="style47.xml"/><Relationship Id="rId1" Type="http://schemas.openxmlformats.org/officeDocument/2006/relationships/package" Target="../embeddings/Microsoft_Excel_Worksheet46.xlsx"/></Relationships>
</file>

<file path=ppt/charts/_rels/chartEx2.xml.rels><?xml version="1.0" encoding="UTF-8" standalone="yes"?>
<Relationships xmlns="http://schemas.openxmlformats.org/package/2006/relationships"><Relationship Id="rId3" Type="http://schemas.microsoft.com/office/2011/relationships/chartColorStyle" Target="colors48.xml"/><Relationship Id="rId2" Type="http://schemas.microsoft.com/office/2011/relationships/chartStyle" Target="style48.xml"/><Relationship Id="rId1" Type="http://schemas.openxmlformats.org/officeDocument/2006/relationships/package" Target="../embeddings/Microsoft_Excel_Worksheet4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fr-BE" dirty="0"/>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fr-FR"/>
        </a:p>
      </c:txPr>
    </c:title>
    <c:autoTitleDeleted val="0"/>
    <c:plotArea>
      <c:layout/>
      <c:pieChart>
        <c:varyColors val="1"/>
        <c:ser>
          <c:idx val="0"/>
          <c:order val="0"/>
          <c:tx>
            <c:strRef>
              <c:f>Blad1!$B$1</c:f>
              <c:strCache>
                <c:ptCount val="1"/>
                <c:pt idx="0">
                  <c:v>Kolom1</c:v>
                </c:pt>
              </c:strCache>
            </c:strRef>
          </c:tx>
          <c:spPr>
            <a:solidFill>
              <a:schemeClr val="lt1"/>
            </a:solidFill>
            <a:ln w="19050">
              <a:solidFill>
                <a:schemeClr val="accent5"/>
              </a:solidFill>
            </a:ln>
            <a:effectLst/>
          </c:spPr>
          <c:dPt>
            <c:idx val="0"/>
            <c:bubble3D val="0"/>
            <c:spPr>
              <a:solidFill>
                <a:schemeClr val="lt1"/>
              </a:solidFill>
              <a:ln w="19050">
                <a:solidFill>
                  <a:schemeClr val="accent5"/>
                </a:solidFill>
              </a:ln>
              <a:effectLst/>
            </c:spPr>
            <c:extLst>
              <c:ext xmlns:c16="http://schemas.microsoft.com/office/drawing/2014/chart" uri="{C3380CC4-5D6E-409C-BE32-E72D297353CC}">
                <c16:uniqueId val="{00000001-F105-4A1C-9EAB-4CCFDE4941C7}"/>
              </c:ext>
            </c:extLst>
          </c:dPt>
          <c:dPt>
            <c:idx val="1"/>
            <c:bubble3D val="0"/>
            <c:spPr>
              <a:solidFill>
                <a:schemeClr val="lt1"/>
              </a:solidFill>
              <a:ln w="19050">
                <a:solidFill>
                  <a:schemeClr val="accent5"/>
                </a:solidFill>
              </a:ln>
              <a:effectLst/>
            </c:spPr>
            <c:extLst>
              <c:ext xmlns:c16="http://schemas.microsoft.com/office/drawing/2014/chart" uri="{C3380CC4-5D6E-409C-BE32-E72D297353CC}">
                <c16:uniqueId val="{00000003-F105-4A1C-9EAB-4CCFDE4941C7}"/>
              </c:ext>
            </c:extLst>
          </c:dPt>
          <c:dPt>
            <c:idx val="2"/>
            <c:bubble3D val="0"/>
            <c:spPr>
              <a:solidFill>
                <a:schemeClr val="lt1"/>
              </a:solidFill>
              <a:ln w="19050">
                <a:solidFill>
                  <a:schemeClr val="accent5"/>
                </a:solidFill>
              </a:ln>
              <a:effectLst/>
            </c:spPr>
            <c:extLst>
              <c:ext xmlns:c16="http://schemas.microsoft.com/office/drawing/2014/chart" uri="{C3380CC4-5D6E-409C-BE32-E72D297353CC}">
                <c16:uniqueId val="{00000005-F105-4A1C-9EAB-4CCFDE4941C7}"/>
              </c:ext>
            </c:extLst>
          </c:dPt>
          <c:dPt>
            <c:idx val="3"/>
            <c:bubble3D val="0"/>
            <c:spPr>
              <a:solidFill>
                <a:schemeClr val="lt1"/>
              </a:solidFill>
              <a:ln w="19050">
                <a:solidFill>
                  <a:schemeClr val="accent5"/>
                </a:solidFill>
              </a:ln>
              <a:effectLst/>
            </c:spPr>
            <c:extLst>
              <c:ext xmlns:c16="http://schemas.microsoft.com/office/drawing/2014/chart" uri="{C3380CC4-5D6E-409C-BE32-E72D297353CC}">
                <c16:uniqueId val="{00000007-F105-4A1C-9EAB-4CCFDE4941C7}"/>
              </c:ext>
            </c:extLst>
          </c:dPt>
          <c:dPt>
            <c:idx val="4"/>
            <c:bubble3D val="0"/>
            <c:spPr>
              <a:solidFill>
                <a:schemeClr val="lt1"/>
              </a:solidFill>
              <a:ln w="19050">
                <a:solidFill>
                  <a:schemeClr val="accent5"/>
                </a:solidFill>
              </a:ln>
              <a:effectLst/>
            </c:spPr>
            <c:extLst>
              <c:ext xmlns:c16="http://schemas.microsoft.com/office/drawing/2014/chart" uri="{C3380CC4-5D6E-409C-BE32-E72D297353CC}">
                <c16:uniqueId val="{00000009-2E61-4791-BBDF-28CB5EA05105}"/>
              </c:ext>
            </c:extLst>
          </c:dPt>
          <c:dLbls>
            <c:dLbl>
              <c:idx val="0"/>
              <c:layout>
                <c:manualLayout>
                  <c:x val="-3.0422817316538973E-2"/>
                  <c:y val="1.0963960426053767E-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fld id="{BF46FB2E-D3BB-40B9-9DFF-09D0AD4BD92C}" type="CATEGORYNAME">
                      <a:rPr lang="en-US"/>
                      <a:pPr>
                        <a:defRPr>
                          <a:solidFill>
                            <a:schemeClr val="bg1"/>
                          </a:solidFill>
                        </a:defRPr>
                      </a:pPr>
                      <a:t>[CATEGORIENAAM]</a:t>
                    </a:fld>
                    <a:r>
                      <a:rPr lang="en-US" baseline="0" dirty="0"/>
                      <a:t>; </a:t>
                    </a:r>
                    <a:br>
                      <a:rPr lang="en-US" baseline="0" dirty="0"/>
                    </a:br>
                    <a:fld id="{B334EB62-72E9-476E-BD31-DFD6B359D35D}" type="VALUE">
                      <a:rPr lang="en-US" baseline="0" smtClean="0"/>
                      <a:pPr>
                        <a:defRPr>
                          <a:solidFill>
                            <a:schemeClr val="bg1"/>
                          </a:solidFill>
                        </a:defRPr>
                      </a:pPr>
                      <a:t>[WAARDE]</a:t>
                    </a:fld>
                    <a:r>
                      <a:rPr lang="en-US" baseline="0" dirty="0"/>
                      <a:t>; </a:t>
                    </a:r>
                    <a:fld id="{CE70F074-47D6-4D6D-8D1A-E9362B27EC5A}" type="PERCENTAGE">
                      <a:rPr lang="en-US" baseline="0"/>
                      <a:pPr>
                        <a:defRPr>
                          <a:solidFill>
                            <a:schemeClr val="bg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105-4A1C-9EAB-4CCFDE4941C7}"/>
                </c:ext>
              </c:extLst>
            </c:dLbl>
            <c:dLbl>
              <c:idx val="1"/>
              <c:layout>
                <c:manualLayout>
                  <c:x val="7.9537719134950349E-2"/>
                  <c:y val="5.5991856579657394E-4"/>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fld id="{C471A28A-F908-4C6F-B690-26668F9328D3}" type="CATEGORYNAME">
                      <a:rPr lang="en-US" sz="1800">
                        <a:solidFill>
                          <a:schemeClr val="bg1"/>
                        </a:solidFill>
                      </a:rPr>
                      <a:pPr>
                        <a:defRPr>
                          <a:solidFill>
                            <a:schemeClr val="bg1"/>
                          </a:solidFill>
                        </a:defRPr>
                      </a:pPr>
                      <a:t>[CATEGORIENAAM]</a:t>
                    </a:fld>
                    <a:r>
                      <a:rPr lang="en-US" baseline="0" dirty="0">
                        <a:solidFill>
                          <a:schemeClr val="bg1"/>
                        </a:solidFill>
                      </a:rPr>
                      <a:t>; </a:t>
                    </a:r>
                    <a:fld id="{ECC4376B-EE19-452C-B284-3D2A4741E4CD}" type="VALUE">
                      <a:rPr lang="en-US" baseline="0">
                        <a:solidFill>
                          <a:schemeClr val="bg1"/>
                        </a:solidFill>
                      </a:rPr>
                      <a:pPr>
                        <a:defRPr>
                          <a:solidFill>
                            <a:schemeClr val="bg1"/>
                          </a:solidFill>
                        </a:defRPr>
                      </a:pPr>
                      <a:t>[WAARDE]</a:t>
                    </a:fld>
                    <a:r>
                      <a:rPr lang="en-US" baseline="0" dirty="0">
                        <a:solidFill>
                          <a:schemeClr val="bg1"/>
                        </a:solidFill>
                      </a:rPr>
                      <a:t>; </a:t>
                    </a:r>
                    <a:fld id="{EC30E220-AD5D-45C0-8591-1AD5FB1BD1DA}" type="PERCENTAGE">
                      <a:rPr lang="en-US" baseline="0">
                        <a:solidFill>
                          <a:schemeClr val="bg1"/>
                        </a:solidFill>
                      </a:rPr>
                      <a:pPr>
                        <a:defRPr>
                          <a:solidFill>
                            <a:schemeClr val="bg1"/>
                          </a:solidFill>
                        </a:defRPr>
                      </a:pPr>
                      <a:t>[PERCENTAGE]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8456660905191727"/>
                      <c:h val="0.20764568614051226"/>
                    </c:manualLayout>
                  </c15:layout>
                  <c15:dlblFieldTable/>
                  <c15:showDataLabelsRange val="0"/>
                </c:ext>
                <c:ext xmlns:c16="http://schemas.microsoft.com/office/drawing/2014/chart" uri="{C3380CC4-5D6E-409C-BE32-E72D297353CC}">
                  <c16:uniqueId val="{00000003-F105-4A1C-9EAB-4CCFDE4941C7}"/>
                </c:ext>
              </c:extLst>
            </c:dLbl>
            <c:dLbl>
              <c:idx val="2"/>
              <c:layout>
                <c:manualLayout>
                  <c:x val="-0.12496978839017127"/>
                  <c:y val="0.11617442708080031"/>
                </c:manualLayout>
              </c:layout>
              <c:tx>
                <c:rich>
                  <a:bodyPr/>
                  <a:lstStyle/>
                  <a:p>
                    <a:fld id="{08250149-14F8-4FF4-A150-662330C264B2}" type="CATEGORYNAME">
                      <a:rPr lang="en-US" sz="1800"/>
                      <a:pPr/>
                      <a:t>[CATEGORIENAAM]</a:t>
                    </a:fld>
                    <a:r>
                      <a:rPr lang="en-US" baseline="0" dirty="0"/>
                      <a:t>; </a:t>
                    </a:r>
                    <a:fld id="{74E0377F-8F96-4EF8-9328-56A3DADAC321}" type="VALUE">
                      <a:rPr lang="en-US" baseline="0"/>
                      <a:pPr/>
                      <a:t>[WAARDE]</a:t>
                    </a:fld>
                    <a:r>
                      <a:rPr lang="en-US" baseline="0" dirty="0"/>
                      <a:t>; </a:t>
                    </a:r>
                    <a:fld id="{3D6B07F9-CF96-4E51-8A85-4270E98032E6}"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25766003582539837"/>
                      <c:h val="0.25677215387370378"/>
                    </c:manualLayout>
                  </c15:layout>
                  <c15:dlblFieldTable/>
                  <c15:showDataLabelsRange val="0"/>
                </c:ext>
                <c:ext xmlns:c16="http://schemas.microsoft.com/office/drawing/2014/chart" uri="{C3380CC4-5D6E-409C-BE32-E72D297353CC}">
                  <c16:uniqueId val="{00000005-F105-4A1C-9EAB-4CCFDE4941C7}"/>
                </c:ext>
              </c:extLst>
            </c:dLbl>
            <c:dLbl>
              <c:idx val="3"/>
              <c:layout>
                <c:manualLayout>
                  <c:x val="0.15603360845182285"/>
                  <c:y val="-0.11260333685953777"/>
                </c:manualLayout>
              </c:layout>
              <c:tx>
                <c:rich>
                  <a:bodyPr/>
                  <a:lstStyle/>
                  <a:p>
                    <a:fld id="{7328BBC2-195A-4A94-92BA-66C38C7DEFCF}" type="CATEGORYNAME">
                      <a:rPr lang="en-US" sz="1800" dirty="0"/>
                      <a:pPr/>
                      <a:t>[CATEGORIENAAM]</a:t>
                    </a:fld>
                    <a:r>
                      <a:rPr lang="en-US" baseline="0" dirty="0"/>
                      <a:t>; </a:t>
                    </a:r>
                    <a:fld id="{1D73CB04-77EF-4E49-AE7D-648461085B86}" type="VALUE">
                      <a:rPr lang="en-US" baseline="0" dirty="0"/>
                      <a:pPr/>
                      <a:t>[WAARDE]</a:t>
                    </a:fld>
                    <a:r>
                      <a:rPr lang="en-US" baseline="0" dirty="0"/>
                      <a:t>; </a:t>
                    </a:r>
                    <a:fld id="{08338C3C-9196-4730-A7F6-C8B49B23D62C}" type="PERCENTAGE">
                      <a:rPr lang="en-US" baseline="0" dirty="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28668603637963497"/>
                      <c:h val="0.25677215387370378"/>
                    </c:manualLayout>
                  </c15:layout>
                  <c15:dlblFieldTable/>
                  <c15:showDataLabelsRange val="0"/>
                </c:ext>
                <c:ext xmlns:c16="http://schemas.microsoft.com/office/drawing/2014/chart" uri="{C3380CC4-5D6E-409C-BE32-E72D297353CC}">
                  <c16:uniqueId val="{00000007-F105-4A1C-9EAB-4CCFDE4941C7}"/>
                </c:ext>
              </c:extLst>
            </c:dLbl>
            <c:dLbl>
              <c:idx val="4"/>
              <c:layout>
                <c:manualLayout>
                  <c:x val="0.19827872388445594"/>
                  <c:y val="0.21997527814893664"/>
                </c:manualLayout>
              </c:layout>
              <c:tx>
                <c:rich>
                  <a:bodyPr/>
                  <a:lstStyle/>
                  <a:p>
                    <a:fld id="{9886AFF1-DFEB-46ED-B3A2-E0BDC63D1C63}" type="CATEGORYNAME">
                      <a:rPr lang="en-US" sz="1800" dirty="0"/>
                      <a:pPr/>
                      <a:t>[CATEGORIENAAM]</a:t>
                    </a:fld>
                    <a:r>
                      <a:rPr lang="en-US" baseline="0" dirty="0"/>
                      <a:t>; </a:t>
                    </a:r>
                    <a:fld id="{EB0C2082-8049-460F-9AA5-52DC466FF7AB}" type="VALUE">
                      <a:rPr lang="en-US" baseline="0" dirty="0"/>
                      <a:pPr/>
                      <a:t>[WAARDE]</a:t>
                    </a:fld>
                    <a:r>
                      <a:rPr lang="en-US" baseline="0" dirty="0"/>
                      <a:t>; </a:t>
                    </a:r>
                    <a:fld id="{0F017666-C35E-440A-ACB2-4EA710931807}" type="PERCENTAGE">
                      <a:rPr lang="en-US" baseline="0" dirty="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E61-4791-BBDF-28CB5EA0510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5"/>
                    </a:solidFill>
                    <a:latin typeface="+mn-lt"/>
                    <a:ea typeface="+mn-ea"/>
                    <a:cs typeface="+mn-cs"/>
                  </a:defRPr>
                </a:pPr>
                <a:endParaRPr lang="fr-FR"/>
              </a:p>
            </c:txPr>
            <c:dLblPos val="inEnd"/>
            <c:showLegendKey val="0"/>
            <c:showVal val="1"/>
            <c:showCatName val="1"/>
            <c:showSerName val="0"/>
            <c:showPercent val="1"/>
            <c:showBubbleSize val="0"/>
            <c:showLeaderLines val="1"/>
            <c:leaderLines>
              <c:spPr>
                <a:ln w="9525">
                  <a:solidFill>
                    <a:schemeClr val="accent5">
                      <a:lumMod val="60000"/>
                      <a:lumOff val="40000"/>
                    </a:schemeClr>
                  </a:solidFill>
                </a:ln>
                <a:effectLst/>
              </c:spPr>
            </c:leaderLines>
            <c:extLst>
              <c:ext xmlns:c15="http://schemas.microsoft.com/office/drawing/2012/chart" uri="{CE6537A1-D6FC-4f65-9D91-7224C49458BB}"/>
            </c:extLst>
          </c:dLbls>
          <c:cat>
            <c:strRef>
              <c:f>Blad1!$A$2:$A$6</c:f>
              <c:strCache>
                <c:ptCount val="5"/>
                <c:pt idx="0">
                  <c:v>&lt;18</c:v>
                </c:pt>
                <c:pt idx="1">
                  <c:v>18-29</c:v>
                </c:pt>
                <c:pt idx="2">
                  <c:v>30-49</c:v>
                </c:pt>
                <c:pt idx="3">
                  <c:v>50-64</c:v>
                </c:pt>
                <c:pt idx="4">
                  <c:v>65+</c:v>
                </c:pt>
              </c:strCache>
            </c:strRef>
          </c:cat>
          <c:val>
            <c:numRef>
              <c:f>Blad1!$B$2:$B$6</c:f>
              <c:numCache>
                <c:formatCode>General</c:formatCode>
                <c:ptCount val="5"/>
                <c:pt idx="0">
                  <c:v>2</c:v>
                </c:pt>
                <c:pt idx="1">
                  <c:v>58</c:v>
                </c:pt>
                <c:pt idx="2">
                  <c:v>409</c:v>
                </c:pt>
                <c:pt idx="3">
                  <c:v>560</c:v>
                </c:pt>
                <c:pt idx="4">
                  <c:v>374</c:v>
                </c:pt>
              </c:numCache>
            </c:numRef>
          </c:val>
          <c:extLst>
            <c:ext xmlns:c16="http://schemas.microsoft.com/office/drawing/2014/chart" uri="{C3380CC4-5D6E-409C-BE32-E72D297353CC}">
              <c16:uniqueId val="{00000008-F105-4A1C-9EAB-4CCFDE4941C7}"/>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solidFill>
    <a:ln w="9525" cap="flat" cmpd="sng" algn="ctr">
      <a:solidFill>
        <a:schemeClr val="accent5"/>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Uitstekend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Blad1!$B$2:$B$5</c:f>
              <c:numCache>
                <c:formatCode>General</c:formatCode>
                <c:ptCount val="4"/>
                <c:pt idx="0">
                  <c:v>41.38</c:v>
                </c:pt>
                <c:pt idx="1">
                  <c:v>61.86</c:v>
                </c:pt>
                <c:pt idx="2">
                  <c:v>65.89</c:v>
                </c:pt>
                <c:pt idx="3">
                  <c:v>63.1</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Goed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Blad1!$C$2:$C$5</c:f>
              <c:numCache>
                <c:formatCode>General</c:formatCode>
                <c:ptCount val="4"/>
                <c:pt idx="0">
                  <c:v>51.72</c:v>
                </c:pt>
                <c:pt idx="1">
                  <c:v>32.520000000000003</c:v>
                </c:pt>
                <c:pt idx="2">
                  <c:v>28.75</c:v>
                </c:pt>
                <c:pt idx="3">
                  <c:v>29.95</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Matig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Blad1!$D$2:$D$5</c:f>
              <c:numCache>
                <c:formatCode>General</c:formatCode>
                <c:ptCount val="4"/>
                <c:pt idx="0">
                  <c:v>6.9</c:v>
                </c:pt>
                <c:pt idx="1">
                  <c:v>3.67</c:v>
                </c:pt>
                <c:pt idx="2">
                  <c:v>5</c:v>
                </c:pt>
                <c:pt idx="3">
                  <c:v>6.15</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Slecht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Blad1!$E$2:$E$5</c:f>
              <c:numCache>
                <c:formatCode>General</c:formatCode>
                <c:ptCount val="4"/>
                <c:pt idx="0">
                  <c:v>0</c:v>
                </c:pt>
                <c:pt idx="1">
                  <c:v>1.96</c:v>
                </c:pt>
                <c:pt idx="2">
                  <c:v>0.36</c:v>
                </c:pt>
                <c:pt idx="3">
                  <c:v>0.8</c:v>
                </c:pt>
              </c:numCache>
            </c:numRef>
          </c:val>
          <c:extLst>
            <c:ext xmlns:c16="http://schemas.microsoft.com/office/drawing/2014/chart" uri="{C3380CC4-5D6E-409C-BE32-E72D297353CC}">
              <c16:uniqueId val="{00000004-EA67-4435-87B3-9AF6A5FB377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Uitstekend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Blad1!$B$2:$B$4</c:f>
              <c:numCache>
                <c:formatCode>General</c:formatCode>
                <c:ptCount val="3"/>
                <c:pt idx="0">
                  <c:v>62.44</c:v>
                </c:pt>
                <c:pt idx="1">
                  <c:v>61.27</c:v>
                </c:pt>
                <c:pt idx="2">
                  <c:v>70.790000000000006</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Goed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Blad1!$C$2:$C$4</c:f>
              <c:numCache>
                <c:formatCode>General</c:formatCode>
                <c:ptCount val="3"/>
                <c:pt idx="0">
                  <c:v>31.07</c:v>
                </c:pt>
                <c:pt idx="1">
                  <c:v>33.450000000000003</c:v>
                </c:pt>
                <c:pt idx="2">
                  <c:v>26.97</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Matig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Blad1!$D$2:$D$4</c:f>
              <c:numCache>
                <c:formatCode>General</c:formatCode>
                <c:ptCount val="3"/>
                <c:pt idx="0">
                  <c:v>5.51</c:v>
                </c:pt>
                <c:pt idx="1">
                  <c:v>4.2300000000000004</c:v>
                </c:pt>
                <c:pt idx="2">
                  <c:v>2.25</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Slecht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Blad1!$E$2:$E$4</c:f>
              <c:numCache>
                <c:formatCode>General</c:formatCode>
                <c:ptCount val="3"/>
                <c:pt idx="0">
                  <c:v>0.98</c:v>
                </c:pt>
                <c:pt idx="1">
                  <c:v>1.06</c:v>
                </c:pt>
                <c:pt idx="2">
                  <c:v>0</c:v>
                </c:pt>
              </c:numCache>
            </c:numRef>
          </c:val>
          <c:extLst>
            <c:ext xmlns:c16="http://schemas.microsoft.com/office/drawing/2014/chart" uri="{C3380CC4-5D6E-409C-BE32-E72D297353CC}">
              <c16:uniqueId val="{00000004-EA67-4435-87B3-9AF6A5FB377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Uitstekend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 bezoeker</c:v>
                </c:pt>
              </c:strCache>
            </c:strRef>
          </c:cat>
          <c:val>
            <c:numRef>
              <c:f>Blad1!$B$2:$B$3</c:f>
              <c:numCache>
                <c:formatCode>General</c:formatCode>
                <c:ptCount val="2"/>
                <c:pt idx="0">
                  <c:v>62.11</c:v>
                </c:pt>
                <c:pt idx="1">
                  <c:v>61.25</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Goed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 bezoeker</c:v>
                </c:pt>
              </c:strCache>
            </c:strRef>
          </c:cat>
          <c:val>
            <c:numRef>
              <c:f>Blad1!$C$2:$C$3</c:f>
              <c:numCache>
                <c:formatCode>General</c:formatCode>
                <c:ptCount val="2"/>
                <c:pt idx="0">
                  <c:v>29.28</c:v>
                </c:pt>
                <c:pt idx="1">
                  <c:v>33</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Matig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 bezoeker</c:v>
                </c:pt>
              </c:strCache>
            </c:strRef>
          </c:cat>
          <c:val>
            <c:numRef>
              <c:f>Blad1!$D$2:$D$3</c:f>
              <c:numCache>
                <c:formatCode>General</c:formatCode>
                <c:ptCount val="2"/>
                <c:pt idx="0">
                  <c:v>4.9800000000000004</c:v>
                </c:pt>
                <c:pt idx="1">
                  <c:v>4.74</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Slecht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 bezoeker</c:v>
                </c:pt>
              </c:strCache>
            </c:strRef>
          </c:cat>
          <c:val>
            <c:numRef>
              <c:f>Blad1!$E$2:$E$3</c:f>
              <c:numCache>
                <c:formatCode>General</c:formatCode>
                <c:ptCount val="2"/>
                <c:pt idx="0">
                  <c:v>0.62</c:v>
                </c:pt>
                <c:pt idx="1">
                  <c:v>1.01</c:v>
                </c:pt>
              </c:numCache>
            </c:numRef>
          </c:val>
          <c:extLst>
            <c:ext xmlns:c16="http://schemas.microsoft.com/office/drawing/2014/chart" uri="{C3380CC4-5D6E-409C-BE32-E72D297353CC}">
              <c16:uniqueId val="{00000004-EA67-4435-87B3-9AF6A5FB377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Blad1!$B$1</c:f>
              <c:strCache>
                <c:ptCount val="1"/>
                <c:pt idx="0">
                  <c:v>Kolom1</c:v>
                </c:pt>
              </c:strCache>
            </c:strRef>
          </c:tx>
          <c:spPr>
            <a:ln>
              <a:solidFill>
                <a:schemeClr val="bg1"/>
              </a:solidFill>
            </a:ln>
          </c:spPr>
          <c:dPt>
            <c:idx val="0"/>
            <c:bubble3D val="0"/>
            <c:spPr>
              <a:solidFill>
                <a:srgbClr val="00FFAF"/>
              </a:solidFill>
              <a:ln>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1D6-4025-8606-E905EFE3BACF}"/>
              </c:ext>
            </c:extLst>
          </c:dPt>
          <c:dPt>
            <c:idx val="1"/>
            <c:bubble3D val="0"/>
            <c:spPr>
              <a:solidFill>
                <a:schemeClr val="dk1">
                  <a:tint val="55000"/>
                </a:schemeClr>
              </a:solidFill>
              <a:ln>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1D6-4025-8606-E905EFE3BACF}"/>
              </c:ext>
            </c:extLst>
          </c:dPt>
          <c:dPt>
            <c:idx val="2"/>
            <c:bubble3D val="0"/>
            <c:spPr>
              <a:solidFill>
                <a:schemeClr val="tx1"/>
              </a:solidFill>
              <a:ln>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1D6-4025-8606-E905EFE3BACF}"/>
              </c:ext>
            </c:extLst>
          </c:dPt>
          <c:dPt>
            <c:idx val="3"/>
            <c:bubble3D val="0"/>
            <c:spPr>
              <a:solidFill>
                <a:schemeClr val="dk1">
                  <a:tint val="98500"/>
                </a:schemeClr>
              </a:solidFill>
              <a:ln>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1D6-4025-8606-E905EFE3BACF}"/>
              </c:ext>
            </c:extLst>
          </c:dPt>
          <c:dLbls>
            <c:dLbl>
              <c:idx val="0"/>
              <c:layout>
                <c:manualLayout>
                  <c:x val="-0.20990557397585591"/>
                  <c:y val="-0.25276939076834665"/>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dk1">
                            <a:tint val="88500"/>
                          </a:schemeClr>
                        </a:solidFill>
                        <a:latin typeface="+mn-lt"/>
                        <a:ea typeface="+mn-ea"/>
                        <a:cs typeface="+mn-cs"/>
                      </a:defRPr>
                    </a:pPr>
                    <a:r>
                      <a:rPr lang="en-US" b="0" baseline="0" dirty="0">
                        <a:solidFill>
                          <a:schemeClr val="tx1"/>
                        </a:solidFill>
                      </a:rPr>
                      <a:t>Ja/</a:t>
                    </a:r>
                    <a:r>
                      <a:rPr lang="en-US" b="0" baseline="0" dirty="0" err="1">
                        <a:solidFill>
                          <a:schemeClr val="tx1"/>
                        </a:solidFill>
                      </a:rPr>
                      <a:t>Oui</a:t>
                    </a:r>
                    <a:br>
                      <a:rPr lang="en-US" baseline="0" dirty="0">
                        <a:solidFill>
                          <a:schemeClr val="tx1"/>
                        </a:solidFill>
                      </a:rPr>
                    </a:br>
                    <a:r>
                      <a:rPr lang="en-US" b="0" baseline="0" dirty="0">
                        <a:solidFill>
                          <a:schemeClr val="tx1"/>
                        </a:solidFill>
                      </a:rPr>
                      <a:t> </a:t>
                    </a:r>
                    <a:fld id="{4FA27CF4-24C5-4BC9-9F68-209CCE9DE773}" type="PERCENTAGE">
                      <a:rPr lang="en-US" sz="1600" b="0" baseline="0" smtClean="0">
                        <a:solidFill>
                          <a:schemeClr val="tx1"/>
                        </a:solidFill>
                      </a:rPr>
                      <a:pPr>
                        <a:defRPr/>
                      </a:pPr>
                      <a:t>[PERCENTAGE]</a:t>
                    </a:fld>
                    <a:r>
                      <a:rPr lang="en-US" sz="1600" b="0" baseline="0" dirty="0">
                        <a:solidFill>
                          <a:schemeClr val="tx1"/>
                        </a:solidFill>
                      </a:rPr>
                      <a:t>, 1262</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dk1">
                          <a:tint val="88500"/>
                        </a:schemeClr>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34711246387054856"/>
                      <c:h val="0.21350308772600887"/>
                    </c:manualLayout>
                  </c15:layout>
                  <c15:dlblFieldTable/>
                  <c15:showDataLabelsRange val="0"/>
                </c:ext>
                <c:ext xmlns:c16="http://schemas.microsoft.com/office/drawing/2014/chart" uri="{C3380CC4-5D6E-409C-BE32-E72D297353CC}">
                  <c16:uniqueId val="{00000001-D1D6-4025-8606-E905EFE3BACF}"/>
                </c:ext>
              </c:extLst>
            </c:dLbl>
            <c:dLbl>
              <c:idx val="1"/>
              <c:layout>
                <c:manualLayout>
                  <c:x val="-5.6263372561501643E-2"/>
                  <c:y val="2.9053952961878926E-3"/>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dk1">
                            <a:tint val="88500"/>
                          </a:schemeClr>
                        </a:solidFill>
                        <a:latin typeface="+mn-lt"/>
                        <a:ea typeface="+mn-ea"/>
                        <a:cs typeface="+mn-cs"/>
                      </a:defRPr>
                    </a:pPr>
                    <a:fld id="{A34DAE1E-5638-47F3-9CA7-1B3E0FBE2641}" type="CATEGORYNAME">
                      <a:rPr lang="en-US">
                        <a:solidFill>
                          <a:schemeClr val="bg1"/>
                        </a:solidFill>
                      </a:rPr>
                      <a:pPr>
                        <a:defRPr>
                          <a:solidFill>
                            <a:schemeClr val="dk1">
                              <a:tint val="88500"/>
                            </a:schemeClr>
                          </a:solidFill>
                        </a:defRPr>
                      </a:pPr>
                      <a:t>[CATEGORIENAAM]</a:t>
                    </a:fld>
                    <a:r>
                      <a:rPr lang="en-US" baseline="0" dirty="0">
                        <a:solidFill>
                          <a:schemeClr val="bg1"/>
                        </a:solidFill>
                      </a:rPr>
                      <a:t>
</a:t>
                    </a:r>
                    <a:fld id="{63FEF330-04F3-4979-874D-6FC19877E1F6}" type="PERCENTAGE">
                      <a:rPr lang="en-US" sz="1800" baseline="0" smtClean="0">
                        <a:solidFill>
                          <a:schemeClr val="bg1"/>
                        </a:solidFill>
                      </a:rPr>
                      <a:pPr>
                        <a:defRPr>
                          <a:solidFill>
                            <a:schemeClr val="dk1">
                              <a:tint val="88500"/>
                            </a:schemeClr>
                          </a:solidFill>
                        </a:defRPr>
                      </a:pPr>
                      <a:t>[PERCENTAGE]</a:t>
                    </a:fld>
                    <a:r>
                      <a:rPr lang="en-US" sz="1800" baseline="0" dirty="0">
                        <a:solidFill>
                          <a:schemeClr val="bg1"/>
                        </a:solidFill>
                      </a:rPr>
                      <a:t>, 132</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dk1">
                          <a:tint val="885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1D6-4025-8606-E905EFE3BACF}"/>
                </c:ext>
              </c:extLst>
            </c:dLbl>
            <c:dLbl>
              <c:idx val="2"/>
              <c:layout>
                <c:manualLayout>
                  <c:x val="0.18177397289100539"/>
                  <c:y val="2.9053952961878926E-3"/>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dk1">
                            <a:tint val="88500"/>
                          </a:schemeClr>
                        </a:solidFill>
                        <a:latin typeface="+mn-lt"/>
                        <a:ea typeface="+mn-ea"/>
                        <a:cs typeface="+mn-cs"/>
                      </a:defRPr>
                    </a:pPr>
                    <a:fld id="{0870F6B3-0D0D-4746-A844-403B149506A5}" type="CATEGORYNAME">
                      <a:rPr lang="en-US">
                        <a:solidFill>
                          <a:schemeClr val="bg1"/>
                        </a:solidFill>
                      </a:rPr>
                      <a:pPr>
                        <a:defRPr>
                          <a:solidFill>
                            <a:schemeClr val="dk1">
                              <a:tint val="88500"/>
                            </a:schemeClr>
                          </a:solidFill>
                        </a:defRPr>
                      </a:pPr>
                      <a:t>[CATEGORIENAAM]</a:t>
                    </a:fld>
                    <a:r>
                      <a:rPr lang="en-US" baseline="0" dirty="0">
                        <a:solidFill>
                          <a:schemeClr val="bg1"/>
                        </a:solidFill>
                      </a:rPr>
                      <a:t>
</a:t>
                    </a:r>
                    <a:fld id="{D3394A24-EB7B-4E2E-B465-F873BA8C8043}" type="PERCENTAGE">
                      <a:rPr lang="en-US" sz="1800" baseline="0" smtClean="0">
                        <a:solidFill>
                          <a:schemeClr val="bg1"/>
                        </a:solidFill>
                      </a:rPr>
                      <a:pPr>
                        <a:defRPr>
                          <a:solidFill>
                            <a:schemeClr val="dk1">
                              <a:tint val="88500"/>
                            </a:schemeClr>
                          </a:solidFill>
                        </a:defRPr>
                      </a:pPr>
                      <a:t>[PERCENTAGE]</a:t>
                    </a:fld>
                    <a:r>
                      <a:rPr lang="en-US" sz="1800" baseline="0" dirty="0">
                        <a:solidFill>
                          <a:schemeClr val="bg1"/>
                        </a:solidFill>
                      </a:rPr>
                      <a:t>, 9</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dk1">
                          <a:tint val="885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1D6-4025-8606-E905EFE3BACF}"/>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dk1">
                          <a:tint val="985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D1D6-4025-8606-E905EFE3BAC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3"/>
                <c:pt idx="0">
                  <c:v>Ja/Oui</c:v>
                </c:pt>
                <c:pt idx="1">
                  <c:v>Gedeeltelijk/Partiellement</c:v>
                </c:pt>
                <c:pt idx="2">
                  <c:v>Nee/Non</c:v>
                </c:pt>
              </c:strCache>
            </c:strRef>
          </c:cat>
          <c:val>
            <c:numRef>
              <c:f>Blad1!$B$2:$B$5</c:f>
              <c:numCache>
                <c:formatCode>General</c:formatCode>
                <c:ptCount val="4"/>
                <c:pt idx="0">
                  <c:v>1262</c:v>
                </c:pt>
                <c:pt idx="1">
                  <c:v>132</c:v>
                </c:pt>
                <c:pt idx="2">
                  <c:v>9</c:v>
                </c:pt>
              </c:numCache>
            </c:numRef>
          </c:val>
          <c:extLst>
            <c:ext xmlns:c16="http://schemas.microsoft.com/office/drawing/2014/chart" uri="{C3380CC4-5D6E-409C-BE32-E72D297353CC}">
              <c16:uniqueId val="{00000008-D1D6-4025-8606-E905EFE3BACF}"/>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Ja/Oui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Blad1!$B$2:$B$5</c:f>
              <c:numCache>
                <c:formatCode>General</c:formatCode>
                <c:ptCount val="4"/>
                <c:pt idx="0">
                  <c:v>82.76</c:v>
                </c:pt>
                <c:pt idx="1">
                  <c:v>88.51</c:v>
                </c:pt>
                <c:pt idx="2">
                  <c:v>90.89</c:v>
                </c:pt>
                <c:pt idx="3">
                  <c:v>91.18</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Gedeeltelijk/Partiellement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Blad1!$C$2:$C$5</c:f>
              <c:numCache>
                <c:formatCode>General</c:formatCode>
                <c:ptCount val="4"/>
                <c:pt idx="0">
                  <c:v>17.239999999999998</c:v>
                </c:pt>
                <c:pt idx="1">
                  <c:v>10.27</c:v>
                </c:pt>
                <c:pt idx="2">
                  <c:v>8.39</c:v>
                </c:pt>
                <c:pt idx="3">
                  <c:v>8.82</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Nee/Non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Blad1!$D$2:$D$5</c:f>
              <c:numCache>
                <c:formatCode>General</c:formatCode>
                <c:ptCount val="4"/>
                <c:pt idx="0">
                  <c:v>0</c:v>
                </c:pt>
                <c:pt idx="1">
                  <c:v>1.22</c:v>
                </c:pt>
                <c:pt idx="2">
                  <c:v>0.71</c:v>
                </c:pt>
                <c:pt idx="3">
                  <c:v>0</c:v>
                </c:pt>
              </c:numCache>
            </c:numRef>
          </c:val>
          <c:extLst>
            <c:ext xmlns:c16="http://schemas.microsoft.com/office/drawing/2014/chart" uri="{C3380CC4-5D6E-409C-BE32-E72D297353CC}">
              <c16:uniqueId val="{00000002-EA67-4435-87B3-9AF6A5FB377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7580831692913376E-2"/>
          <c:y val="0.1000430548693987"/>
          <c:w val="0.94616916830708664"/>
          <c:h val="0.77869188123204469"/>
        </c:manualLayout>
      </c:layout>
      <c:barChart>
        <c:barDir val="col"/>
        <c:grouping val="clustered"/>
        <c:varyColors val="0"/>
        <c:ser>
          <c:idx val="0"/>
          <c:order val="0"/>
          <c:tx>
            <c:strRef>
              <c:f>Blad1!$B$1</c:f>
              <c:strCache>
                <c:ptCount val="1"/>
                <c:pt idx="0">
                  <c:v>Ja/Oui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Blad1!$B$2:$B$4</c:f>
              <c:numCache>
                <c:formatCode>General</c:formatCode>
                <c:ptCount val="3"/>
                <c:pt idx="0">
                  <c:v>90.17</c:v>
                </c:pt>
                <c:pt idx="1">
                  <c:v>91.2</c:v>
                </c:pt>
                <c:pt idx="2">
                  <c:v>83.15</c:v>
                </c:pt>
              </c:numCache>
            </c:numRef>
          </c:val>
          <c:extLst>
            <c:ext xmlns:c16="http://schemas.microsoft.com/office/drawing/2014/chart" uri="{C3380CC4-5D6E-409C-BE32-E72D297353CC}">
              <c16:uniqueId val="{00000000-A400-4F68-82D5-BFA09A788C08}"/>
            </c:ext>
          </c:extLst>
        </c:ser>
        <c:ser>
          <c:idx val="1"/>
          <c:order val="1"/>
          <c:tx>
            <c:strRef>
              <c:f>Blad1!$C$1</c:f>
              <c:strCache>
                <c:ptCount val="1"/>
                <c:pt idx="0">
                  <c:v>Gedeeltelijk/Partiellement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Blad1!$C$2:$C$4</c:f>
              <c:numCache>
                <c:formatCode>General</c:formatCode>
                <c:ptCount val="3"/>
                <c:pt idx="0">
                  <c:v>8.9499999999999993</c:v>
                </c:pt>
                <c:pt idx="1">
                  <c:v>8.8000000000000007</c:v>
                </c:pt>
                <c:pt idx="2">
                  <c:v>16.850000000000001</c:v>
                </c:pt>
              </c:numCache>
            </c:numRef>
          </c:val>
          <c:extLst>
            <c:ext xmlns:c16="http://schemas.microsoft.com/office/drawing/2014/chart" uri="{C3380CC4-5D6E-409C-BE32-E72D297353CC}">
              <c16:uniqueId val="{00000001-A400-4F68-82D5-BFA09A788C08}"/>
            </c:ext>
          </c:extLst>
        </c:ser>
        <c:ser>
          <c:idx val="2"/>
          <c:order val="2"/>
          <c:tx>
            <c:strRef>
              <c:f>Blad1!$D$1</c:f>
              <c:strCache>
                <c:ptCount val="1"/>
                <c:pt idx="0">
                  <c:v>Nee/Non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Blad1!$D$2:$D$4</c:f>
              <c:numCache>
                <c:formatCode>General</c:formatCode>
                <c:ptCount val="3"/>
                <c:pt idx="0">
                  <c:v>0.88</c:v>
                </c:pt>
                <c:pt idx="1">
                  <c:v>0</c:v>
                </c:pt>
                <c:pt idx="2">
                  <c:v>0</c:v>
                </c:pt>
              </c:numCache>
            </c:numRef>
          </c:val>
          <c:extLst>
            <c:ext xmlns:c16="http://schemas.microsoft.com/office/drawing/2014/chart" uri="{C3380CC4-5D6E-409C-BE32-E72D297353CC}">
              <c16:uniqueId val="{00000002-A400-4F68-82D5-BFA09A788C08}"/>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Ja/Oui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Blad1!$B$2:$B$3</c:f>
              <c:numCache>
                <c:formatCode>General</c:formatCode>
                <c:ptCount val="2"/>
                <c:pt idx="0">
                  <c:v>91.9</c:v>
                </c:pt>
                <c:pt idx="1">
                  <c:v>89.81</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Gedeeltelijk/Partiellement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Blad1!$C$2:$C$3</c:f>
              <c:numCache>
                <c:formatCode>General</c:formatCode>
                <c:ptCount val="2"/>
                <c:pt idx="0">
                  <c:v>7.79</c:v>
                </c:pt>
                <c:pt idx="1">
                  <c:v>9.69</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Nee/Non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Blad1!$D$2:$D$3</c:f>
              <c:numCache>
                <c:formatCode>General</c:formatCode>
                <c:ptCount val="2"/>
                <c:pt idx="0">
                  <c:v>0.31</c:v>
                </c:pt>
                <c:pt idx="1">
                  <c:v>0.5</c:v>
                </c:pt>
              </c:numCache>
            </c:numRef>
          </c:val>
          <c:extLst>
            <c:ext xmlns:c16="http://schemas.microsoft.com/office/drawing/2014/chart" uri="{C3380CC4-5D6E-409C-BE32-E72D297353CC}">
              <c16:uniqueId val="{00000002-EA67-4435-87B3-9AF6A5FB377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1-9686-4533-B8E9-E0596F283ED3}"/>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9686-4533-B8E9-E0596F283ED3}"/>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9686-4533-B8E9-E0596F283ED3}"/>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9686-4533-B8E9-E0596F283ED3}"/>
              </c:ext>
            </c:extLst>
          </c:dPt>
          <c:dLbls>
            <c:dLbl>
              <c:idx val="0"/>
              <c:layout>
                <c:manualLayout>
                  <c:x val="-0.19564588576508671"/>
                  <c:y val="-0.16728464913935095"/>
                </c:manualLayout>
              </c:layout>
              <c:tx>
                <c:rich>
                  <a:bodyPr/>
                  <a:lstStyle/>
                  <a:p>
                    <a:fld id="{1CE4C4C5-4DC6-418A-999D-8ED5D38E933D}" type="CATEGORYNAME">
                      <a:rPr lang="en-US" smtClean="0">
                        <a:solidFill>
                          <a:schemeClr val="tx1"/>
                        </a:solidFill>
                      </a:rPr>
                      <a:pPr/>
                      <a:t>[CATEGORIENAAM]</a:t>
                    </a:fld>
                    <a:br>
                      <a:rPr lang="en-US" baseline="0" dirty="0">
                        <a:solidFill>
                          <a:schemeClr val="tx1"/>
                        </a:solidFill>
                      </a:rPr>
                    </a:br>
                    <a:fld id="{1D3095AE-D74E-4281-A7A9-83919798A3F5}" type="PERCENTAGE">
                      <a:rPr lang="en-US" sz="1600" baseline="0" smtClean="0">
                        <a:solidFill>
                          <a:schemeClr val="tx1"/>
                        </a:solidFill>
                      </a:rPr>
                      <a:pPr/>
                      <a:t>[PERCENTAGE]</a:t>
                    </a:fld>
                    <a:r>
                      <a:rPr lang="en-US" sz="1600" baseline="0" dirty="0">
                        <a:solidFill>
                          <a:schemeClr val="tx1"/>
                        </a:solidFill>
                      </a:rPr>
                      <a:t>, 917</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7392412849894204"/>
                      <c:h val="0.11784542265474708"/>
                    </c:manualLayout>
                  </c15:layout>
                  <c15:dlblFieldTable/>
                  <c15:showDataLabelsRange val="0"/>
                </c:ext>
                <c:ext xmlns:c16="http://schemas.microsoft.com/office/drawing/2014/chart" uri="{C3380CC4-5D6E-409C-BE32-E72D297353CC}">
                  <c16:uniqueId val="{00000001-9686-4533-B8E9-E0596F283ED3}"/>
                </c:ext>
              </c:extLst>
            </c:dLbl>
            <c:dLbl>
              <c:idx val="1"/>
              <c:layout>
                <c:manualLayout>
                  <c:x val="0.24508564897011292"/>
                  <c:y val="8.7412143387021746E-2"/>
                </c:manualLayout>
              </c:layout>
              <c:tx>
                <c:rich>
                  <a:bodyPr/>
                  <a:lstStyle/>
                  <a:p>
                    <a:fld id="{8065B280-9AAB-465A-A4E6-2D07AFA24681}" type="CATEGORYNAME">
                      <a:rPr lang="en-US"/>
                      <a:pPr/>
                      <a:t>[CATEGORIENAAM]</a:t>
                    </a:fld>
                    <a:r>
                      <a:rPr lang="en-US" baseline="0" dirty="0"/>
                      <a:t>; </a:t>
                    </a:r>
                    <a:fld id="{B8DA0F5E-BE71-4C1F-89D6-E753335A01EC}" type="PERCENTAGE">
                      <a:rPr lang="en-US" sz="1600" baseline="0" smtClean="0"/>
                      <a:pPr/>
                      <a:t>[PERCENTAGE]</a:t>
                    </a:fld>
                    <a:r>
                      <a:rPr lang="en-US" sz="1600" baseline="0" dirty="0"/>
                      <a:t>, 434</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686-4533-B8E9-E0596F283ED3}"/>
                </c:ext>
              </c:extLst>
            </c:dLbl>
            <c:dLbl>
              <c:idx val="2"/>
              <c:tx>
                <c:rich>
                  <a:bodyPr/>
                  <a:lstStyle/>
                  <a:p>
                    <a:fld id="{2C0CE49F-0D7C-4F6D-8984-4740B037B7CF}" type="CATEGORYNAME">
                      <a:rPr lang="en-US" smtClean="0"/>
                      <a:pPr/>
                      <a:t>[CATEGORIENAAM]</a:t>
                    </a:fld>
                    <a:fld id="{7FC98842-8AAB-4917-8689-EC36C1EFF09B}" type="PERCENTAGE">
                      <a:rPr lang="en-US" sz="1600" baseline="0" smtClean="0"/>
                      <a:pPr/>
                      <a:t>[PERCENTAGE]</a:t>
                    </a:fld>
                    <a:r>
                      <a:rPr lang="en-US" sz="1600" baseline="0"/>
                      <a:t>, 40</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686-4533-B8E9-E0596F283ED3}"/>
                </c:ext>
              </c:extLst>
            </c:dLbl>
            <c:dLbl>
              <c:idx val="3"/>
              <c:layout>
                <c:manualLayout>
                  <c:x val="0.21725213118068318"/>
                  <c:y val="1.9960268064828438E-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467E145D-3D03-4559-AB8E-2CE42EF92DF3}" type="CATEGORYNAME">
                      <a:rPr lang="en-US"/>
                      <a:pPr>
                        <a:defRPr>
                          <a:solidFill>
                            <a:schemeClr val="bg1"/>
                          </a:solidFill>
                        </a:defRPr>
                      </a:pPr>
                      <a:t>[CATEGORIENAAM]</a:t>
                    </a:fld>
                    <a:r>
                      <a:rPr lang="en-US" baseline="0" dirty="0"/>
                      <a:t>; </a:t>
                    </a:r>
                    <a:fld id="{12C8507D-8BC0-4EB7-938D-EEED8517520D}" type="PERCENTAGE">
                      <a:rPr lang="en-US" sz="1600" baseline="0" smtClean="0"/>
                      <a:pPr>
                        <a:defRPr>
                          <a:solidFill>
                            <a:schemeClr val="bg1"/>
                          </a:solidFill>
                        </a:defRPr>
                      </a:pPr>
                      <a:t>[PERCENTAGE]</a:t>
                    </a:fld>
                    <a:r>
                      <a:rPr lang="en-US" sz="1600" baseline="0" dirty="0"/>
                      <a:t>, 12</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4742603828911139"/>
                      <c:h val="0.11976160838897061"/>
                    </c:manualLayout>
                  </c15:layout>
                  <c15:dlblFieldTable/>
                  <c15:showDataLabelsRange val="0"/>
                </c:ext>
                <c:ext xmlns:c16="http://schemas.microsoft.com/office/drawing/2014/chart" uri="{C3380CC4-5D6E-409C-BE32-E72D297353CC}">
                  <c16:uniqueId val="{00000007-9686-4533-B8E9-E0596F283ED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Uitstekend/Excellente</c:v>
                </c:pt>
                <c:pt idx="1">
                  <c:v>Goed/Bonne</c:v>
                </c:pt>
                <c:pt idx="2">
                  <c:v>Matig/Moyenne</c:v>
                </c:pt>
                <c:pt idx="3">
                  <c:v>Slecht/Mauvaise</c:v>
                </c:pt>
              </c:strCache>
            </c:strRef>
          </c:cat>
          <c:val>
            <c:numRef>
              <c:f>Blad1!$B$2:$B$5</c:f>
              <c:numCache>
                <c:formatCode>General</c:formatCode>
                <c:ptCount val="4"/>
                <c:pt idx="0">
                  <c:v>917</c:v>
                </c:pt>
                <c:pt idx="1">
                  <c:v>434</c:v>
                </c:pt>
                <c:pt idx="2">
                  <c:v>40</c:v>
                </c:pt>
                <c:pt idx="3">
                  <c:v>12</c:v>
                </c:pt>
              </c:numCache>
            </c:numRef>
          </c:val>
          <c:extLst>
            <c:ext xmlns:c16="http://schemas.microsoft.com/office/drawing/2014/chart" uri="{C3380CC4-5D6E-409C-BE32-E72D297353CC}">
              <c16:uniqueId val="{00000008-9686-4533-B8E9-E0596F283E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Uitstekend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Blad1!$B$2:$B$3</c:f>
              <c:numCache>
                <c:formatCode>General</c:formatCode>
                <c:ptCount val="2"/>
                <c:pt idx="0">
                  <c:v>68.540000000000006</c:v>
                </c:pt>
                <c:pt idx="1">
                  <c:v>63.98</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Goed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Blad1!$C$2:$C$3</c:f>
              <c:numCache>
                <c:formatCode>General</c:formatCode>
                <c:ptCount val="2"/>
                <c:pt idx="0">
                  <c:v>27.41</c:v>
                </c:pt>
                <c:pt idx="1">
                  <c:v>32.69</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Matig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Blad1!$D$2:$D$3</c:f>
              <c:numCache>
                <c:formatCode>General</c:formatCode>
                <c:ptCount val="2"/>
                <c:pt idx="0">
                  <c:v>3.12</c:v>
                </c:pt>
                <c:pt idx="1">
                  <c:v>2.62</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Slecht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Blad1!$E$2:$E$3</c:f>
              <c:numCache>
                <c:formatCode>General</c:formatCode>
                <c:ptCount val="2"/>
                <c:pt idx="0">
                  <c:v>0.93</c:v>
                </c:pt>
                <c:pt idx="1">
                  <c:v>0.71</c:v>
                </c:pt>
              </c:numCache>
            </c:numRef>
          </c:val>
          <c:extLst>
            <c:ext xmlns:c16="http://schemas.microsoft.com/office/drawing/2014/chart" uri="{C3380CC4-5D6E-409C-BE32-E72D297353CC}">
              <c16:uniqueId val="{00000004-EA67-4435-87B3-9AF6A5FB377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Uitstekend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Blad1!$B$2:$B$4</c:f>
              <c:numCache>
                <c:formatCode>General</c:formatCode>
                <c:ptCount val="3"/>
                <c:pt idx="0">
                  <c:v>64.11</c:v>
                </c:pt>
                <c:pt idx="1">
                  <c:v>67.959999999999994</c:v>
                </c:pt>
                <c:pt idx="2">
                  <c:v>69.66</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Goed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Blad1!$C$2:$C$4</c:f>
              <c:numCache>
                <c:formatCode>General</c:formatCode>
                <c:ptCount val="3"/>
                <c:pt idx="0">
                  <c:v>31.96</c:v>
                </c:pt>
                <c:pt idx="1">
                  <c:v>28.52</c:v>
                </c:pt>
                <c:pt idx="2">
                  <c:v>29.21</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Matig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Blad1!$D$2:$D$4</c:f>
              <c:numCache>
                <c:formatCode>General</c:formatCode>
                <c:ptCount val="3"/>
                <c:pt idx="0">
                  <c:v>3.05</c:v>
                </c:pt>
                <c:pt idx="1">
                  <c:v>2.46</c:v>
                </c:pt>
                <c:pt idx="2">
                  <c:v>1.1200000000000001</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Slecht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Blad1!$E$2:$E$4</c:f>
              <c:numCache>
                <c:formatCode>General</c:formatCode>
                <c:ptCount val="3"/>
                <c:pt idx="0">
                  <c:v>0.88</c:v>
                </c:pt>
                <c:pt idx="1">
                  <c:v>1.06</c:v>
                </c:pt>
                <c:pt idx="2">
                  <c:v>0</c:v>
                </c:pt>
              </c:numCache>
            </c:numRef>
          </c:val>
          <c:extLst>
            <c:ext xmlns:c16="http://schemas.microsoft.com/office/drawing/2014/chart" uri="{C3380CC4-5D6E-409C-BE32-E72D297353CC}">
              <c16:uniqueId val="{00000004-EA67-4435-87B3-9AF6A5FB377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5.0247677528605567E-2"/>
          <c:y val="0.10360311882866352"/>
          <c:w val="0.90787925786422308"/>
          <c:h val="0.82316652825534165"/>
        </c:manualLayout>
      </c:layout>
      <c:pieChart>
        <c:varyColors val="1"/>
        <c:ser>
          <c:idx val="0"/>
          <c:order val="0"/>
          <c:spPr>
            <a:solidFill>
              <a:schemeClr val="lt1"/>
            </a:solidFill>
            <a:ln w="19050">
              <a:solidFill>
                <a:schemeClr val="accent4"/>
              </a:solidFill>
            </a:ln>
            <a:effectLst/>
          </c:spPr>
          <c:dPt>
            <c:idx val="0"/>
            <c:bubble3D val="0"/>
            <c:spPr>
              <a:solidFill>
                <a:schemeClr val="lt1"/>
              </a:solidFill>
              <a:ln w="19050">
                <a:solidFill>
                  <a:schemeClr val="accent4"/>
                </a:solidFill>
              </a:ln>
              <a:effectLst/>
            </c:spPr>
            <c:extLst>
              <c:ext xmlns:c16="http://schemas.microsoft.com/office/drawing/2014/chart" uri="{C3380CC4-5D6E-409C-BE32-E72D297353CC}">
                <c16:uniqueId val="{00000001-108E-44B3-952E-78044508C8C7}"/>
              </c:ext>
            </c:extLst>
          </c:dPt>
          <c:dPt>
            <c:idx val="1"/>
            <c:bubble3D val="0"/>
            <c:spPr>
              <a:solidFill>
                <a:schemeClr val="lt1"/>
              </a:solidFill>
              <a:ln w="19050">
                <a:solidFill>
                  <a:schemeClr val="accent4"/>
                </a:solidFill>
              </a:ln>
              <a:effectLst/>
            </c:spPr>
            <c:extLst>
              <c:ext xmlns:c16="http://schemas.microsoft.com/office/drawing/2014/chart" uri="{C3380CC4-5D6E-409C-BE32-E72D297353CC}">
                <c16:uniqueId val="{00000003-108E-44B3-952E-78044508C8C7}"/>
              </c:ext>
            </c:extLst>
          </c:dPt>
          <c:dPt>
            <c:idx val="2"/>
            <c:bubble3D val="0"/>
            <c:spPr>
              <a:solidFill>
                <a:schemeClr val="lt1"/>
              </a:solidFill>
              <a:ln w="19050">
                <a:solidFill>
                  <a:schemeClr val="accent4"/>
                </a:solidFill>
              </a:ln>
              <a:effectLst/>
            </c:spPr>
            <c:extLst>
              <c:ext xmlns:c16="http://schemas.microsoft.com/office/drawing/2014/chart" uri="{C3380CC4-5D6E-409C-BE32-E72D297353CC}">
                <c16:uniqueId val="{00000005-108E-44B3-952E-78044508C8C7}"/>
              </c:ext>
            </c:extLst>
          </c:dPt>
          <c:dLbls>
            <c:dLbl>
              <c:idx val="0"/>
              <c:layout>
                <c:manualLayout>
                  <c:x val="-0.25361242412912027"/>
                  <c:y val="-0.2406192696067265"/>
                </c:manualLayout>
              </c:layout>
              <c:tx>
                <c:rich>
                  <a:bodyPr/>
                  <a:lstStyle/>
                  <a:p>
                    <a:fld id="{3D5985CD-9CFF-49DE-BB6F-5F26C3333A6B}" type="CATEGORYNAME">
                      <a:rPr lang="en-US" sz="1800"/>
                      <a:pPr/>
                      <a:t>[CATEGORIENAAM]</a:t>
                    </a:fld>
                    <a:r>
                      <a:rPr lang="en-US" baseline="0" dirty="0"/>
                      <a:t>; </a:t>
                    </a:r>
                    <a:fld id="{95A5E71C-540C-4733-9A1B-F69AE0B73BF1}" type="VALUE">
                      <a:rPr lang="en-US" baseline="0"/>
                      <a:pPr/>
                      <a:t>[WAARDE]</a:t>
                    </a:fld>
                    <a:r>
                      <a:rPr lang="en-US" baseline="0" dirty="0"/>
                      <a:t>; </a:t>
                    </a:r>
                    <a:fld id="{1622D62A-54DC-43A3-A2E7-5302EE9DABC8}"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08E-44B3-952E-78044508C8C7}"/>
                </c:ext>
              </c:extLst>
            </c:dLbl>
            <c:dLbl>
              <c:idx val="1"/>
              <c:layout>
                <c:manualLayout>
                  <c:x val="0.23959545447476763"/>
                  <c:y val="0.18539016149582282"/>
                </c:manualLayout>
              </c:layout>
              <c:tx>
                <c:rich>
                  <a:bodyPr/>
                  <a:lstStyle/>
                  <a:p>
                    <a:fld id="{BFB79FF7-3B78-446F-8E92-89AD98A44EE9}" type="CATEGORYNAME">
                      <a:rPr lang="en-US" sz="1800"/>
                      <a:pPr/>
                      <a:t>[CATEGORIENAAM]</a:t>
                    </a:fld>
                    <a:r>
                      <a:rPr lang="en-US" sz="1200" baseline="0" dirty="0"/>
                      <a:t>; </a:t>
                    </a:r>
                    <a:fld id="{A8327A12-2EC4-4BC4-91BD-BA9057CA6685}" type="VALUE">
                      <a:rPr lang="en-US" sz="1200" baseline="0"/>
                      <a:pPr/>
                      <a:t>[WAARDE]</a:t>
                    </a:fld>
                    <a:r>
                      <a:rPr lang="en-US" sz="1200" baseline="0" dirty="0"/>
                      <a:t>; </a:t>
                    </a:r>
                    <a:fld id="{B5E994CA-536B-45F1-B57D-CCD2621BD9BD}" type="PERCENTAGE">
                      <a:rPr lang="en-US" sz="1200" baseline="0"/>
                      <a:pPr/>
                      <a:t>[PERCENTAGE]</a:t>
                    </a:fld>
                    <a:endParaRPr lang="en-US" sz="1200"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08E-44B3-952E-78044508C8C7}"/>
                </c:ext>
              </c:extLst>
            </c:dLbl>
            <c:dLbl>
              <c:idx val="2"/>
              <c:layout>
                <c:manualLayout>
                  <c:x val="9.0954890510178785E-2"/>
                  <c:y val="3.6271240757381987E-2"/>
                </c:manualLayout>
              </c:layout>
              <c:tx>
                <c:rich>
                  <a:bodyPr/>
                  <a:lstStyle/>
                  <a:p>
                    <a:fld id="{BA1056CF-8897-40E4-8A53-522C128F34F2}" type="CATEGORYNAME">
                      <a:rPr lang="en-US" sz="1800">
                        <a:solidFill>
                          <a:schemeClr val="bg1"/>
                        </a:solidFill>
                      </a:rPr>
                      <a:pPr/>
                      <a:t>[CATEGORIENAAM]</a:t>
                    </a:fld>
                    <a:r>
                      <a:rPr lang="en-US" baseline="0" dirty="0"/>
                      <a:t>; </a:t>
                    </a:r>
                    <a:fld id="{CB5A2CCE-E17F-4E45-8B7B-AAB01473830F}" type="VALUE">
                      <a:rPr lang="en-US" baseline="0"/>
                      <a:pPr/>
                      <a:t>[WAARDE]</a:t>
                    </a:fld>
                    <a:r>
                      <a:rPr lang="en-US" baseline="0" dirty="0"/>
                      <a:t>; </a:t>
                    </a:r>
                    <a:fld id="{FD3F00DF-FB59-4B5A-B2DC-B7E6857549CD}"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08E-44B3-952E-78044508C8C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fr-FR"/>
              </a:p>
            </c:txPr>
            <c:dLblPos val="inEnd"/>
            <c:showLegendKey val="0"/>
            <c:showVal val="1"/>
            <c:showCatName val="1"/>
            <c:showSerName val="0"/>
            <c:showPercent val="1"/>
            <c:showBubbleSize val="0"/>
            <c:showLeaderLines val="1"/>
            <c:leaderLines>
              <c:spPr>
                <a:ln w="9525">
                  <a:solidFill>
                    <a:schemeClr val="accent4">
                      <a:lumMod val="60000"/>
                      <a:lumOff val="40000"/>
                    </a:schemeClr>
                  </a:solidFill>
                </a:ln>
                <a:effectLst/>
              </c:spPr>
            </c:leaderLines>
            <c:extLst>
              <c:ext xmlns:c15="http://schemas.microsoft.com/office/drawing/2012/chart" uri="{CE6537A1-D6FC-4f65-9D91-7224C49458BB}"/>
            </c:extLst>
          </c:dLbls>
          <c:cat>
            <c:strRef>
              <c:f>Blad1!$A$2:$A$4</c:f>
              <c:strCache>
                <c:ptCount val="3"/>
                <c:pt idx="0">
                  <c:v>BXL</c:v>
                </c:pt>
                <c:pt idx="1">
                  <c:v>BE</c:v>
                </c:pt>
                <c:pt idx="2">
                  <c:v>EXT</c:v>
                </c:pt>
              </c:strCache>
            </c:strRef>
          </c:cat>
          <c:val>
            <c:numRef>
              <c:f>Blad1!$B$2:$B$4</c:f>
              <c:numCache>
                <c:formatCode>General</c:formatCode>
                <c:ptCount val="3"/>
                <c:pt idx="0">
                  <c:v>1061</c:v>
                </c:pt>
                <c:pt idx="1">
                  <c:v>302</c:v>
                </c:pt>
                <c:pt idx="2">
                  <c:v>40</c:v>
                </c:pt>
              </c:numCache>
            </c:numRef>
          </c:val>
          <c:extLst>
            <c:ext xmlns:c15="http://schemas.microsoft.com/office/drawing/2012/chart" uri="{02D57815-91ED-43cb-92C2-25804820EDAC}">
              <c15:filteredSeriesTitle>
                <c15:tx>
                  <c:strRef>
                    <c:extLst>
                      <c:ext uri="{02D57815-91ED-43cb-92C2-25804820EDAC}">
                        <c15:formulaRef>
                          <c15:sqref>Blad1!$B$1</c15:sqref>
                        </c15:formulaRef>
                      </c:ext>
                    </c:extLst>
                    <c:strCache>
                      <c:ptCount val="1"/>
                      <c:pt idx="0">
                        <c:v>Kolom1</c:v>
                      </c:pt>
                    </c:strCache>
                  </c:strRef>
                </c15:tx>
              </c15:filteredSeriesTitle>
            </c:ext>
            <c:ext xmlns:c16="http://schemas.microsoft.com/office/drawing/2014/chart" uri="{C3380CC4-5D6E-409C-BE32-E72D297353CC}">
              <c16:uniqueId val="{00000008-108E-44B3-952E-78044508C8C7}"/>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4"/>
    </a:solidFill>
    <a:ln w="9525" cap="flat" cmpd="sng" algn="ctr">
      <a:solidFill>
        <a:schemeClr val="accent4"/>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Uitstekend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Blad1!$B$2:$B$5</c:f>
              <c:numCache>
                <c:formatCode>General</c:formatCode>
                <c:ptCount val="4"/>
                <c:pt idx="0">
                  <c:v>53.45</c:v>
                </c:pt>
                <c:pt idx="1">
                  <c:v>64.790000000000006</c:v>
                </c:pt>
                <c:pt idx="2">
                  <c:v>66.61</c:v>
                </c:pt>
                <c:pt idx="3">
                  <c:v>66.040000000000006</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Goed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Blad1!$C$2:$C$5</c:f>
              <c:numCache>
                <c:formatCode>General</c:formatCode>
                <c:ptCount val="4"/>
                <c:pt idx="0">
                  <c:v>41.38</c:v>
                </c:pt>
                <c:pt idx="1">
                  <c:v>30.56</c:v>
                </c:pt>
                <c:pt idx="2">
                  <c:v>30.89</c:v>
                </c:pt>
                <c:pt idx="3">
                  <c:v>29.68</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Matig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Blad1!$D$2:$D$5</c:f>
              <c:numCache>
                <c:formatCode>General</c:formatCode>
                <c:ptCount val="4"/>
                <c:pt idx="0">
                  <c:v>3.45</c:v>
                </c:pt>
                <c:pt idx="1">
                  <c:v>3.18</c:v>
                </c:pt>
                <c:pt idx="2">
                  <c:v>1.96</c:v>
                </c:pt>
                <c:pt idx="3">
                  <c:v>3.74</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Slecht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Blad1!$E$2:$E$5</c:f>
              <c:numCache>
                <c:formatCode>General</c:formatCode>
                <c:ptCount val="4"/>
                <c:pt idx="0">
                  <c:v>1.72</c:v>
                </c:pt>
                <c:pt idx="1">
                  <c:v>1.47</c:v>
                </c:pt>
                <c:pt idx="2">
                  <c:v>0.54</c:v>
                </c:pt>
                <c:pt idx="3">
                  <c:v>0.53</c:v>
                </c:pt>
              </c:numCache>
            </c:numRef>
          </c:val>
          <c:extLst>
            <c:ext xmlns:c16="http://schemas.microsoft.com/office/drawing/2014/chart" uri="{C3380CC4-5D6E-409C-BE32-E72D297353CC}">
              <c16:uniqueId val="{00000004-EA67-4435-87B3-9AF6A5FB377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1-9686-4533-B8E9-E0596F283ED3}"/>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9686-4533-B8E9-E0596F283ED3}"/>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9686-4533-B8E9-E0596F283ED3}"/>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9686-4533-B8E9-E0596F283ED3}"/>
              </c:ext>
            </c:extLst>
          </c:dPt>
          <c:dLbls>
            <c:dLbl>
              <c:idx val="0"/>
              <c:layout>
                <c:manualLayout>
                  <c:x val="-0.24324635818004467"/>
                  <c:y val="-0.16680036379029251"/>
                </c:manualLayout>
              </c:layout>
              <c:tx>
                <c:rich>
                  <a:bodyPr/>
                  <a:lstStyle/>
                  <a:p>
                    <a:fld id="{3EAB6D8E-5B7E-438A-9C79-8D0FC927694B}" type="CATEGORYNAME">
                      <a:rPr lang="en-US" smtClean="0">
                        <a:solidFill>
                          <a:schemeClr val="tx1"/>
                        </a:solidFill>
                      </a:rPr>
                      <a:pPr/>
                      <a:t>[CATEGORIENAAM]</a:t>
                    </a:fld>
                    <a:br>
                      <a:rPr lang="en-US" baseline="0">
                        <a:solidFill>
                          <a:schemeClr val="tx1"/>
                        </a:solidFill>
                      </a:rPr>
                    </a:br>
                    <a:fld id="{472B488E-AC2A-460E-8C12-C1F10F46D091}" type="PERCENTAGE">
                      <a:rPr lang="en-US" sz="1600" baseline="0" smtClean="0">
                        <a:solidFill>
                          <a:schemeClr val="tx1"/>
                        </a:solidFill>
                      </a:rPr>
                      <a:pPr/>
                      <a:t>[PERCENTAGE]</a:t>
                    </a:fld>
                    <a:r>
                      <a:rPr lang="en-US" sz="1600" baseline="0">
                        <a:solidFill>
                          <a:schemeClr val="tx1"/>
                        </a:solidFill>
                      </a:rPr>
                      <a:t>, 966</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6734073058437591"/>
                      <c:h val="0.1301941751641876"/>
                    </c:manualLayout>
                  </c15:layout>
                  <c15:dlblFieldTable/>
                  <c15:showDataLabelsRange val="0"/>
                </c:ext>
                <c:ext xmlns:c16="http://schemas.microsoft.com/office/drawing/2014/chart" uri="{C3380CC4-5D6E-409C-BE32-E72D297353CC}">
                  <c16:uniqueId val="{00000001-9686-4533-B8E9-E0596F283ED3}"/>
                </c:ext>
              </c:extLst>
            </c:dLbl>
            <c:dLbl>
              <c:idx val="1"/>
              <c:layout>
                <c:manualLayout>
                  <c:x val="0.23861525741345035"/>
                  <c:y val="9.5447382428258287E-2"/>
                </c:manualLayout>
              </c:layout>
              <c:tx>
                <c:rich>
                  <a:bodyPr/>
                  <a:lstStyle/>
                  <a:p>
                    <a:fld id="{6BC2B6EF-2590-47A0-A753-63CD59E94BCF}" type="CATEGORYNAME">
                      <a:rPr lang="en-US"/>
                      <a:pPr/>
                      <a:t>[CATEGORIENAAM]</a:t>
                    </a:fld>
                    <a:r>
                      <a:rPr lang="en-US" baseline="0"/>
                      <a:t>; </a:t>
                    </a:r>
                    <a:fld id="{FCA4FF31-F9A1-4D82-86C9-27705B865C5F}" type="PERCENTAGE">
                      <a:rPr lang="en-US" sz="1600" baseline="0" smtClean="0"/>
                      <a:pPr/>
                      <a:t>[PERCENTAGE]</a:t>
                    </a:fld>
                    <a:r>
                      <a:rPr lang="en-US" sz="1600" baseline="0"/>
                      <a:t>, 323</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686-4533-B8E9-E0596F283ED3}"/>
                </c:ext>
              </c:extLst>
            </c:dLbl>
            <c:dLbl>
              <c:idx val="2"/>
              <c:tx>
                <c:rich>
                  <a:bodyPr/>
                  <a:lstStyle/>
                  <a:p>
                    <a:fld id="{21FDA539-2607-42E4-A860-C0AC97B6B655}" type="CATEGORYNAME">
                      <a:rPr lang="en-US" smtClean="0"/>
                      <a:pPr/>
                      <a:t>[CATEGORIENAAM]</a:t>
                    </a:fld>
                    <a:fld id="{CDD0C301-91DF-4391-AEBB-48E96A1CB4BA}" type="PERCENTAGE">
                      <a:rPr lang="en-US" sz="1600" baseline="0" smtClean="0"/>
                      <a:pPr/>
                      <a:t>[PERCENTAGE]</a:t>
                    </a:fld>
                    <a:r>
                      <a:rPr lang="en-US" sz="1600" baseline="0"/>
                      <a:t>, 55</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686-4533-B8E9-E0596F283ED3}"/>
                </c:ext>
              </c:extLst>
            </c:dLbl>
            <c:dLbl>
              <c:idx val="3"/>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C1FEAAB7-CFEB-420A-90B8-33B0DA7DF097}" type="CATEGORYNAME">
                      <a:rPr lang="en-US" smtClean="0"/>
                      <a:pPr>
                        <a:defRPr>
                          <a:solidFill>
                            <a:schemeClr val="bg1"/>
                          </a:solidFill>
                        </a:defRPr>
                      </a:pPr>
                      <a:t>[CATEGORIENAAM]</a:t>
                    </a:fld>
                    <a:br>
                      <a:rPr lang="en-US" baseline="0" dirty="0"/>
                    </a:br>
                    <a:fld id="{F257415B-F2D0-49F6-9807-08E8A65369AA}" type="PERCENTAGE">
                      <a:rPr lang="en-US" sz="1600" baseline="0" smtClean="0"/>
                      <a:pPr>
                        <a:defRPr>
                          <a:solidFill>
                            <a:schemeClr val="bg1"/>
                          </a:solidFill>
                        </a:defRPr>
                      </a:pPr>
                      <a:t>[PERCENTAGE]</a:t>
                    </a:fld>
                    <a:r>
                      <a:rPr lang="en-US" sz="1600" baseline="0" dirty="0"/>
                      <a:t>, 13</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6717623203280988"/>
                      <c:h val="0.127745715614902"/>
                    </c:manualLayout>
                  </c15:layout>
                  <c15:dlblFieldTable/>
                  <c15:showDataLabelsRange val="0"/>
                </c:ext>
                <c:ext xmlns:c16="http://schemas.microsoft.com/office/drawing/2014/chart" uri="{C3380CC4-5D6E-409C-BE32-E72D297353CC}">
                  <c16:uniqueId val="{00000007-9686-4533-B8E9-E0596F283ED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Uitstekend/Excellente</c:v>
                </c:pt>
                <c:pt idx="1">
                  <c:v>Goed/Bonne</c:v>
                </c:pt>
                <c:pt idx="2">
                  <c:v>Matig/Moyenne</c:v>
                </c:pt>
                <c:pt idx="3">
                  <c:v>Slecht/Mauvaise</c:v>
                </c:pt>
              </c:strCache>
            </c:strRef>
          </c:cat>
          <c:val>
            <c:numRef>
              <c:f>Blad1!$B$2:$B$5</c:f>
              <c:numCache>
                <c:formatCode>General</c:formatCode>
                <c:ptCount val="4"/>
                <c:pt idx="0">
                  <c:v>966</c:v>
                </c:pt>
                <c:pt idx="1">
                  <c:v>323</c:v>
                </c:pt>
                <c:pt idx="2">
                  <c:v>55</c:v>
                </c:pt>
                <c:pt idx="3">
                  <c:v>13</c:v>
                </c:pt>
              </c:numCache>
            </c:numRef>
          </c:val>
          <c:extLst>
            <c:ext xmlns:c16="http://schemas.microsoft.com/office/drawing/2014/chart" uri="{C3380CC4-5D6E-409C-BE32-E72D297353CC}">
              <c16:uniqueId val="{00000008-9686-4533-B8E9-E0596F283ED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Uitstekend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Blad1!$B$2:$B$4</c:f>
              <c:numCache>
                <c:formatCode>General</c:formatCode>
                <c:ptCount val="3"/>
                <c:pt idx="0">
                  <c:v>70.540000000000006</c:v>
                </c:pt>
                <c:pt idx="1">
                  <c:v>72.73</c:v>
                </c:pt>
                <c:pt idx="2">
                  <c:v>75</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Goed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Blad1!$C$2:$C$4</c:f>
              <c:numCache>
                <c:formatCode>General</c:formatCode>
                <c:ptCount val="3"/>
                <c:pt idx="0">
                  <c:v>23.96</c:v>
                </c:pt>
                <c:pt idx="1">
                  <c:v>22.91</c:v>
                </c:pt>
                <c:pt idx="2">
                  <c:v>22.73</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Matig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Blad1!$D$2:$D$4</c:f>
              <c:numCache>
                <c:formatCode>General</c:formatCode>
                <c:ptCount val="3"/>
                <c:pt idx="0">
                  <c:v>4.38</c:v>
                </c:pt>
                <c:pt idx="1">
                  <c:v>3.64</c:v>
                </c:pt>
                <c:pt idx="2">
                  <c:v>2.27</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Slecht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Blad1!$E$2:$E$4</c:f>
              <c:numCache>
                <c:formatCode>General</c:formatCode>
                <c:ptCount val="3"/>
                <c:pt idx="0">
                  <c:v>1.1200000000000001</c:v>
                </c:pt>
                <c:pt idx="1">
                  <c:v>0.73</c:v>
                </c:pt>
                <c:pt idx="2">
                  <c:v>0</c:v>
                </c:pt>
              </c:numCache>
            </c:numRef>
          </c:val>
          <c:extLst>
            <c:ext xmlns:c16="http://schemas.microsoft.com/office/drawing/2014/chart" uri="{C3380CC4-5D6E-409C-BE32-E72D297353CC}">
              <c16:uniqueId val="{00000004-EA67-4435-87B3-9AF6A5FB377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826682145894492"/>
          <c:y val="0.14886577009632737"/>
          <c:w val="0.66346635708211021"/>
          <c:h val="0.80462809625936482"/>
        </c:manualLayout>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1-13E9-4C29-B825-74F8927DC1ED}"/>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13E9-4C29-B825-74F8927DC1ED}"/>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13E9-4C29-B825-74F8927DC1ED}"/>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13E9-4C29-B825-74F8927DC1ED}"/>
              </c:ext>
            </c:extLst>
          </c:dPt>
          <c:dLbls>
            <c:dLbl>
              <c:idx val="0"/>
              <c:layout>
                <c:manualLayout>
                  <c:x val="-5.6228433527758248E-2"/>
                  <c:y val="-0.3639494599295019"/>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fld id="{5F787F7A-E8D8-4DE4-A8EA-42A024DDB924}" type="CATEGORYNAME">
                      <a:rPr lang="en-US" smtClean="0"/>
                      <a:pPr>
                        <a:defRPr>
                          <a:solidFill>
                            <a:schemeClr val="tx1"/>
                          </a:solidFill>
                        </a:defRPr>
                      </a:pPr>
                      <a:t>[CATEGORIENAAM]</a:t>
                    </a:fld>
                    <a:br>
                      <a:rPr lang="en-US" baseline="0" dirty="0"/>
                    </a:br>
                    <a:fld id="{3378492C-07A0-4C0D-B0BF-4104ACFA6FA2}" type="PERCENTAGE">
                      <a:rPr lang="en-US" sz="1600" baseline="0" smtClean="0"/>
                      <a:pPr>
                        <a:defRPr>
                          <a:solidFill>
                            <a:schemeClr val="tx1"/>
                          </a:solidFill>
                        </a:defRPr>
                      </a:pPr>
                      <a:t>[PERCENTAGE]</a:t>
                    </a:fld>
                    <a:r>
                      <a:rPr lang="en-US" sz="1600" baseline="0" dirty="0"/>
                      <a:t>, 1275</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4410624593073185"/>
                      <c:h val="0.14164014694048205"/>
                    </c:manualLayout>
                  </c15:layout>
                  <c15:dlblFieldTable/>
                  <c15:showDataLabelsRange val="0"/>
                </c:ext>
                <c:ext xmlns:c16="http://schemas.microsoft.com/office/drawing/2014/chart" uri="{C3380CC4-5D6E-409C-BE32-E72D297353CC}">
                  <c16:uniqueId val="{00000001-13E9-4C29-B825-74F8927DC1ED}"/>
                </c:ext>
              </c:extLst>
            </c:dLbl>
            <c:dLbl>
              <c:idx val="1"/>
              <c:layout>
                <c:manualLayout>
                  <c:x val="2.2419266238911072E-2"/>
                  <c:y val="1.1995269896721041E-2"/>
                </c:manualLayout>
              </c:layout>
              <c:tx>
                <c:rich>
                  <a:bodyPr/>
                  <a:lstStyle/>
                  <a:p>
                    <a:fld id="{2AB00725-17F7-41C8-BBCE-E22EEBDEC93D}" type="CATEGORYNAME">
                      <a:rPr lang="en-US" smtClean="0"/>
                      <a:pPr/>
                      <a:t>[CATEGORIENAAM]</a:t>
                    </a:fld>
                    <a:br>
                      <a:rPr lang="en-US" baseline="0" dirty="0"/>
                    </a:br>
                    <a:fld id="{0D2D0A48-CE2D-4867-8F63-066D2C253C04}" type="PERCENTAGE">
                      <a:rPr lang="en-US" sz="1600" baseline="0" smtClean="0"/>
                      <a:pPr/>
                      <a:t>[PERCENTAGE]</a:t>
                    </a:fld>
                    <a:r>
                      <a:rPr lang="en-US" sz="1600" baseline="0" dirty="0"/>
                      <a:t>, 112</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38244630642848315"/>
                      <c:h val="0.18472715640950405"/>
                    </c:manualLayout>
                  </c15:layout>
                  <c15:dlblFieldTable/>
                  <c15:showDataLabelsRange val="0"/>
                </c:ext>
                <c:ext xmlns:c16="http://schemas.microsoft.com/office/drawing/2014/chart" uri="{C3380CC4-5D6E-409C-BE32-E72D297353CC}">
                  <c16:uniqueId val="{00000003-13E9-4C29-B825-74F8927DC1ED}"/>
                </c:ext>
              </c:extLst>
            </c:dLbl>
            <c:dLbl>
              <c:idx val="2"/>
              <c:layout>
                <c:manualLayout>
                  <c:x val="0.18269365562802503"/>
                  <c:y val="7.9968465978140274E-4"/>
                </c:manualLayout>
              </c:layout>
              <c:tx>
                <c:rich>
                  <a:bodyPr/>
                  <a:lstStyle/>
                  <a:p>
                    <a:fld id="{6F540AD0-3394-468D-A070-CA4F15F98D27}" type="CATEGORYNAME">
                      <a:rPr lang="en-US"/>
                      <a:pPr/>
                      <a:t>[CATEGORIENAAM]</a:t>
                    </a:fld>
                    <a:r>
                      <a:rPr lang="en-US" baseline="0" dirty="0"/>
                      <a:t>; </a:t>
                    </a:r>
                    <a:fld id="{36A3BE5A-2674-42E2-A0E3-64EBA7FBCE04}" type="PERCENTAGE">
                      <a:rPr lang="en-US" sz="1600" baseline="0" smtClean="0"/>
                      <a:pPr/>
                      <a:t>[PERCENTAGE]</a:t>
                    </a:fld>
                    <a:r>
                      <a:rPr lang="en-US" sz="1600" baseline="0" dirty="0"/>
                      <a:t>, 16</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3E9-4C29-B825-74F8927DC1E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3"/>
                <c:pt idx="0">
                  <c:v>Ja/Oui</c:v>
                </c:pt>
                <c:pt idx="1">
                  <c:v>Gedeeltelijk/Partiellement</c:v>
                </c:pt>
                <c:pt idx="2">
                  <c:v>Nee/Non</c:v>
                </c:pt>
              </c:strCache>
            </c:strRef>
          </c:cat>
          <c:val>
            <c:numRef>
              <c:f>Blad1!$B$2:$B$5</c:f>
              <c:numCache>
                <c:formatCode>General</c:formatCode>
                <c:ptCount val="4"/>
                <c:pt idx="0">
                  <c:v>1275</c:v>
                </c:pt>
                <c:pt idx="1">
                  <c:v>112</c:v>
                </c:pt>
                <c:pt idx="2">
                  <c:v>16</c:v>
                </c:pt>
              </c:numCache>
            </c:numRef>
          </c:val>
          <c:extLst>
            <c:ext xmlns:c16="http://schemas.microsoft.com/office/drawing/2014/chart" uri="{C3380CC4-5D6E-409C-BE32-E72D297353CC}">
              <c16:uniqueId val="{00000008-13E9-4C29-B825-74F8927DC1E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1-E74F-431C-A101-7DF19FC48F24}"/>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E74F-431C-A101-7DF19FC48F24}"/>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E74F-431C-A101-7DF19FC48F24}"/>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E74F-431C-A101-7DF19FC48F24}"/>
              </c:ext>
            </c:extLst>
          </c:dPt>
          <c:dLbls>
            <c:dLbl>
              <c:idx val="0"/>
              <c:layout>
                <c:manualLayout>
                  <c:x val="-2.5717878117103112E-2"/>
                  <c:y val="-0.39725874325092619"/>
                </c:manualLayout>
              </c:layout>
              <c:tx>
                <c:rich>
                  <a:bodyPr/>
                  <a:lstStyle/>
                  <a:p>
                    <a:fld id="{84A33F7A-5F42-411C-8C80-4EB020FD62BB}" type="CATEGORYNAME">
                      <a:rPr lang="en-US" smtClean="0">
                        <a:solidFill>
                          <a:schemeClr val="tx1"/>
                        </a:solidFill>
                      </a:rPr>
                      <a:pPr/>
                      <a:t>[CATEGORIENAAM]</a:t>
                    </a:fld>
                    <a:br>
                      <a:rPr lang="en-US" baseline="0" dirty="0">
                        <a:solidFill>
                          <a:schemeClr val="tx1"/>
                        </a:solidFill>
                      </a:rPr>
                    </a:br>
                    <a:r>
                      <a:rPr lang="en-US" baseline="0" dirty="0">
                        <a:solidFill>
                          <a:schemeClr val="tx1"/>
                        </a:solidFill>
                      </a:rPr>
                      <a:t> </a:t>
                    </a:r>
                    <a:fld id="{91C6FDD5-4AF4-4420-A3F9-88D2E872FC53}" type="PERCENTAGE">
                      <a:rPr lang="en-US" sz="1600" baseline="0" smtClean="0">
                        <a:solidFill>
                          <a:schemeClr val="tx1"/>
                        </a:solidFill>
                      </a:rPr>
                      <a:pPr/>
                      <a:t>[PERCENTAGE]</a:t>
                    </a:fld>
                    <a:r>
                      <a:rPr lang="en-US" sz="1600" baseline="0" dirty="0">
                        <a:solidFill>
                          <a:schemeClr val="tx1"/>
                        </a:solidFill>
                      </a:rPr>
                      <a:t>, 1297</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4110510734784077"/>
                      <c:h val="0.16608523633577324"/>
                    </c:manualLayout>
                  </c15:layout>
                  <c15:dlblFieldTable/>
                  <c15:showDataLabelsRange val="0"/>
                </c:ext>
                <c:ext xmlns:c16="http://schemas.microsoft.com/office/drawing/2014/chart" uri="{C3380CC4-5D6E-409C-BE32-E72D297353CC}">
                  <c16:uniqueId val="{00000001-E74F-431C-A101-7DF19FC48F24}"/>
                </c:ext>
              </c:extLst>
            </c:dLbl>
            <c:dLbl>
              <c:idx val="1"/>
              <c:layout>
                <c:manualLayout>
                  <c:x val="-0.12344581496209447"/>
                  <c:y val="1.1696143403927694E-2"/>
                </c:manualLayout>
              </c:layout>
              <c:tx>
                <c:rich>
                  <a:bodyPr/>
                  <a:lstStyle/>
                  <a:p>
                    <a:fld id="{144AA612-16FE-4495-BC13-113FBAC3DAD0}" type="CATEGORYNAME">
                      <a:rPr lang="en-US" smtClean="0"/>
                      <a:pPr/>
                      <a:t>[CATEGORIENAAM]</a:t>
                    </a:fld>
                    <a:br>
                      <a:rPr lang="en-US" dirty="0"/>
                    </a:br>
                    <a:fld id="{F8AD83A1-DAD6-42D9-837B-4E641640EF41}" type="PERCENTAGE">
                      <a:rPr lang="en-US" sz="1600" baseline="0" smtClean="0"/>
                      <a:pPr/>
                      <a:t>[PERCENTAGE]</a:t>
                    </a:fld>
                    <a:r>
                      <a:rPr lang="en-US" sz="1600" baseline="0" dirty="0"/>
                      <a:t>, 75</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40312773948558983"/>
                      <c:h val="0.15204986425106001"/>
                    </c:manualLayout>
                  </c15:layout>
                  <c15:dlblFieldTable/>
                  <c15:showDataLabelsRange val="0"/>
                </c:ext>
                <c:ext xmlns:c16="http://schemas.microsoft.com/office/drawing/2014/chart" uri="{C3380CC4-5D6E-409C-BE32-E72D297353CC}">
                  <c16:uniqueId val="{00000003-E74F-431C-A101-7DF19FC48F24}"/>
                </c:ext>
              </c:extLst>
            </c:dLbl>
            <c:dLbl>
              <c:idx val="2"/>
              <c:layout>
                <c:manualLayout>
                  <c:x val="0.20932773264098917"/>
                  <c:y val="7.7974289359517956E-4"/>
                </c:manualLayout>
              </c:layout>
              <c:tx>
                <c:rich>
                  <a:bodyPr/>
                  <a:lstStyle/>
                  <a:p>
                    <a:fld id="{67DCDFBF-752A-444D-9321-95D71E11D0B5}" type="CATEGORYNAME">
                      <a:rPr lang="en-US" smtClean="0"/>
                      <a:pPr/>
                      <a:t>[CATEGORIENAAM]</a:t>
                    </a:fld>
                    <a:br>
                      <a:rPr lang="en-US" baseline="0" dirty="0"/>
                    </a:br>
                    <a:fld id="{36EB4FB6-854D-4045-BF0D-6317F53A774B}" type="PERCENTAGE">
                      <a:rPr lang="en-US" sz="1600" baseline="0" smtClean="0"/>
                      <a:pPr/>
                      <a:t>[PERCENTAGE]</a:t>
                    </a:fld>
                    <a:r>
                      <a:rPr lang="en-US" sz="1600" baseline="0" dirty="0"/>
                      <a:t>, 31</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74F-431C-A101-7DF19FC48F2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3"/>
                <c:pt idx="0">
                  <c:v>Ja/Oui</c:v>
                </c:pt>
                <c:pt idx="1">
                  <c:v>Gedeeltelijk/Partiellement</c:v>
                </c:pt>
                <c:pt idx="2">
                  <c:v>Nee/Non</c:v>
                </c:pt>
              </c:strCache>
            </c:strRef>
          </c:cat>
          <c:val>
            <c:numRef>
              <c:f>Blad1!$B$2:$B$5</c:f>
              <c:numCache>
                <c:formatCode>General</c:formatCode>
                <c:ptCount val="4"/>
                <c:pt idx="0">
                  <c:v>1297</c:v>
                </c:pt>
                <c:pt idx="1">
                  <c:v>75</c:v>
                </c:pt>
                <c:pt idx="2">
                  <c:v>31</c:v>
                </c:pt>
              </c:numCache>
            </c:numRef>
          </c:val>
          <c:extLst>
            <c:ext xmlns:c16="http://schemas.microsoft.com/office/drawing/2014/chart" uri="{C3380CC4-5D6E-409C-BE32-E72D297353CC}">
              <c16:uniqueId val="{00000008-E74F-431C-A101-7DF19FC48F2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Blad1!$B$1</c:f>
              <c:strCache>
                <c:ptCount val="1"/>
                <c:pt idx="0">
                  <c:v>Kolom1</c:v>
                </c:pt>
              </c:strCache>
            </c:strRef>
          </c:tx>
          <c:spPr>
            <a:solidFill>
              <a:schemeClr val="lt1"/>
            </a:solidFill>
            <a:ln w="19050">
              <a:solidFill>
                <a:schemeClr val="accent3"/>
              </a:solidFill>
            </a:ln>
            <a:effectLst/>
          </c:spPr>
          <c:dPt>
            <c:idx val="0"/>
            <c:bubble3D val="0"/>
            <c:spPr>
              <a:solidFill>
                <a:schemeClr val="lt1"/>
              </a:solidFill>
              <a:ln w="19050">
                <a:solidFill>
                  <a:schemeClr val="accent3"/>
                </a:solidFill>
              </a:ln>
              <a:effectLst/>
            </c:spPr>
            <c:extLst>
              <c:ext xmlns:c16="http://schemas.microsoft.com/office/drawing/2014/chart" uri="{C3380CC4-5D6E-409C-BE32-E72D297353CC}">
                <c16:uniqueId val="{00000001-F105-4A1C-9EAB-4CCFDE4941C7}"/>
              </c:ext>
            </c:extLst>
          </c:dPt>
          <c:dPt>
            <c:idx val="1"/>
            <c:bubble3D val="0"/>
            <c:spPr>
              <a:solidFill>
                <a:schemeClr val="lt1"/>
              </a:solidFill>
              <a:ln w="19050">
                <a:solidFill>
                  <a:schemeClr val="accent3"/>
                </a:solidFill>
              </a:ln>
              <a:effectLst/>
            </c:spPr>
            <c:extLst>
              <c:ext xmlns:c16="http://schemas.microsoft.com/office/drawing/2014/chart" uri="{C3380CC4-5D6E-409C-BE32-E72D297353CC}">
                <c16:uniqueId val="{00000003-F105-4A1C-9EAB-4CCFDE4941C7}"/>
              </c:ext>
            </c:extLst>
          </c:dPt>
          <c:dPt>
            <c:idx val="2"/>
            <c:bubble3D val="0"/>
            <c:spPr>
              <a:solidFill>
                <a:schemeClr val="lt1"/>
              </a:solidFill>
              <a:ln w="19050">
                <a:solidFill>
                  <a:schemeClr val="accent3"/>
                </a:solidFill>
              </a:ln>
              <a:effectLst/>
            </c:spPr>
            <c:extLst>
              <c:ext xmlns:c16="http://schemas.microsoft.com/office/drawing/2014/chart" uri="{C3380CC4-5D6E-409C-BE32-E72D297353CC}">
                <c16:uniqueId val="{00000005-F105-4A1C-9EAB-4CCFDE4941C7}"/>
              </c:ext>
            </c:extLst>
          </c:dPt>
          <c:dPt>
            <c:idx val="3"/>
            <c:bubble3D val="0"/>
            <c:spPr>
              <a:solidFill>
                <a:schemeClr val="lt1"/>
              </a:solidFill>
              <a:ln w="19050">
                <a:solidFill>
                  <a:schemeClr val="accent3"/>
                </a:solidFill>
              </a:ln>
              <a:effectLst/>
            </c:spPr>
            <c:extLst>
              <c:ext xmlns:c16="http://schemas.microsoft.com/office/drawing/2014/chart" uri="{C3380CC4-5D6E-409C-BE32-E72D297353CC}">
                <c16:uniqueId val="{00000007-F105-4A1C-9EAB-4CCFDE4941C7}"/>
              </c:ext>
            </c:extLst>
          </c:dPt>
          <c:dLbls>
            <c:dLbl>
              <c:idx val="0"/>
              <c:layout>
                <c:manualLayout>
                  <c:x val="-6.7277182251818765E-2"/>
                  <c:y val="6.2543469936387305E-2"/>
                </c:manualLayout>
              </c:layout>
              <c:tx>
                <c:rich>
                  <a:bodyPr/>
                  <a:lstStyle/>
                  <a:p>
                    <a:fld id="{AA6F4F72-5D52-4EAA-89EE-1E5338A09C58}" type="CATEGORYNAME">
                      <a:rPr lang="nl-NL" b="0" smtClean="0">
                        <a:solidFill>
                          <a:schemeClr val="tx1"/>
                        </a:solidFill>
                        <a:highlight>
                          <a:srgbClr val="FFFF00"/>
                        </a:highlight>
                      </a:rPr>
                      <a:pPr/>
                      <a:t>[CATEGORIENAAM]</a:t>
                    </a:fld>
                    <a:br>
                      <a:rPr lang="nl-NL" baseline="0" dirty="0">
                        <a:solidFill>
                          <a:schemeClr val="tx1"/>
                        </a:solidFill>
                        <a:highlight>
                          <a:srgbClr val="FFFF00"/>
                        </a:highlight>
                      </a:rPr>
                    </a:br>
                    <a:r>
                      <a:rPr lang="nl-NL" baseline="0" dirty="0">
                        <a:solidFill>
                          <a:schemeClr val="tx1"/>
                        </a:solidFill>
                        <a:highlight>
                          <a:srgbClr val="FFFF00"/>
                        </a:highlight>
                      </a:rPr>
                      <a:t> </a:t>
                    </a:r>
                    <a:fld id="{A3611BB6-F38B-4C2E-B68F-0C33E50D5903}" type="PERCENTAGE">
                      <a:rPr lang="nl-NL" sz="1800" baseline="0" smtClean="0">
                        <a:solidFill>
                          <a:schemeClr val="tx1"/>
                        </a:solidFill>
                        <a:highlight>
                          <a:srgbClr val="FFFF00"/>
                        </a:highlight>
                      </a:rPr>
                      <a:pPr/>
                      <a:t>[PERCENTAGE]</a:t>
                    </a:fld>
                    <a:r>
                      <a:rPr lang="nl-NL" sz="1800" baseline="0" dirty="0">
                        <a:solidFill>
                          <a:schemeClr val="tx1"/>
                        </a:solidFill>
                        <a:highlight>
                          <a:srgbClr val="FFFF00"/>
                        </a:highlight>
                      </a:rPr>
                      <a:t>, 695</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41935064528403215"/>
                      <c:h val="0.22268818086619466"/>
                    </c:manualLayout>
                  </c15:layout>
                  <c15:dlblFieldTable/>
                  <c15:showDataLabelsRange val="0"/>
                </c:ext>
                <c:ext xmlns:c16="http://schemas.microsoft.com/office/drawing/2014/chart" uri="{C3380CC4-5D6E-409C-BE32-E72D297353CC}">
                  <c16:uniqueId val="{00000001-F105-4A1C-9EAB-4CCFDE4941C7}"/>
                </c:ext>
              </c:extLst>
            </c:dLbl>
            <c:dLbl>
              <c:idx val="1"/>
              <c:tx>
                <c:rich>
                  <a:bodyPr rot="0" spcFirstLastPara="1" vertOverflow="ellipsis" vert="horz" wrap="square" lIns="38100" tIns="19050" rIns="38100" bIns="19050" anchor="ctr" anchorCtr="1">
                    <a:noAutofit/>
                  </a:bodyPr>
                  <a:lstStyle/>
                  <a:p>
                    <a:pPr>
                      <a:defRPr sz="1197" b="1" i="0" u="none" strike="noStrike" kern="1200" baseline="0">
                        <a:solidFill>
                          <a:schemeClr val="accent3"/>
                        </a:solidFill>
                        <a:latin typeface="+mn-lt"/>
                        <a:ea typeface="+mn-ea"/>
                        <a:cs typeface="+mn-cs"/>
                      </a:defRPr>
                    </a:pPr>
                    <a:fld id="{2AB138F0-9562-469E-B54C-55C28E1B2BD7}" type="CATEGORYNAME">
                      <a:rPr lang="nl-NL" b="0" smtClean="0">
                        <a:solidFill>
                          <a:schemeClr val="tx1"/>
                        </a:solidFill>
                      </a:rPr>
                      <a:pPr>
                        <a:defRPr/>
                      </a:pPr>
                      <a:t>[CATEGORIENAAM]</a:t>
                    </a:fld>
                    <a:br>
                      <a:rPr lang="nl-NL" baseline="0" dirty="0">
                        <a:solidFill>
                          <a:schemeClr val="tx1"/>
                        </a:solidFill>
                      </a:rPr>
                    </a:br>
                    <a:r>
                      <a:rPr lang="nl-NL" baseline="0" dirty="0">
                        <a:solidFill>
                          <a:schemeClr val="tx1"/>
                        </a:solidFill>
                      </a:rPr>
                      <a:t> </a:t>
                    </a:r>
                    <a:fld id="{A50F84EA-AC71-4249-988F-F3D48693143C}" type="PERCENTAGE">
                      <a:rPr lang="nl-NL" sz="1800" baseline="0" smtClean="0">
                        <a:solidFill>
                          <a:schemeClr val="tx1"/>
                        </a:solidFill>
                      </a:rPr>
                      <a:pPr>
                        <a:defRPr/>
                      </a:pPr>
                      <a:t>[PERCENTAGE]</a:t>
                    </a:fld>
                    <a:r>
                      <a:rPr lang="nl-NL" sz="1800" baseline="0" dirty="0">
                        <a:solidFill>
                          <a:schemeClr val="tx1"/>
                        </a:solidFill>
                      </a:rPr>
                      <a:t>, 612</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3"/>
                      </a:solidFill>
                      <a:latin typeface="+mn-lt"/>
                      <a:ea typeface="+mn-ea"/>
                      <a:cs typeface="+mn-cs"/>
                    </a:defRPr>
                  </a:pPr>
                  <a:endParaRPr lang="fr-FR"/>
                </a:p>
              </c:txPr>
              <c:dLblPos val="inEnd"/>
              <c:showLegendKey val="0"/>
              <c:showVal val="1"/>
              <c:showCatName val="1"/>
              <c:showSerName val="0"/>
              <c:showPercent val="1"/>
              <c:showBubbleSize val="0"/>
              <c:extLst>
                <c:ext xmlns:c15="http://schemas.microsoft.com/office/drawing/2012/chart" uri="{CE6537A1-D6FC-4f65-9D91-7224C49458BB}">
                  <c15:layout>
                    <c:manualLayout>
                      <c:w val="0.39223647541411372"/>
                      <c:h val="0.22578968756349541"/>
                    </c:manualLayout>
                  </c15:layout>
                  <c15:dlblFieldTable/>
                  <c15:showDataLabelsRange val="0"/>
                </c:ext>
                <c:ext xmlns:c16="http://schemas.microsoft.com/office/drawing/2014/chart" uri="{C3380CC4-5D6E-409C-BE32-E72D297353CC}">
                  <c16:uniqueId val="{00000003-F105-4A1C-9EAB-4CCFDE4941C7}"/>
                </c:ext>
              </c:extLst>
            </c:dLbl>
            <c:dLbl>
              <c:idx val="2"/>
              <c:layout>
                <c:manualLayout>
                  <c:x val="6.0738705750291541E-2"/>
                  <c:y val="0.1674813616542411"/>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accent3"/>
                        </a:solidFill>
                        <a:latin typeface="+mn-lt"/>
                        <a:ea typeface="+mn-ea"/>
                        <a:cs typeface="+mn-cs"/>
                      </a:defRPr>
                    </a:pPr>
                    <a:fld id="{038B30DA-5FA1-4952-87A4-C26133E58566}" type="CATEGORYNAME">
                      <a:rPr lang="en-US" b="0" smtClean="0">
                        <a:solidFill>
                          <a:schemeClr val="tx1"/>
                        </a:solidFill>
                      </a:rPr>
                      <a:pPr>
                        <a:defRPr/>
                      </a:pPr>
                      <a:t>[CATEGORIENAAM]</a:t>
                    </a:fld>
                    <a:endParaRPr lang="en-US" b="0" dirty="0">
                      <a:solidFill>
                        <a:schemeClr val="tx1"/>
                      </a:solidFill>
                    </a:endParaRPr>
                  </a:p>
                  <a:p>
                    <a:pPr>
                      <a:defRPr/>
                    </a:pPr>
                    <a:fld id="{D8A8C3D5-056A-4690-8665-4235010D2A82}" type="PERCENTAGE">
                      <a:rPr lang="en-US" sz="1800" baseline="0" smtClean="0">
                        <a:solidFill>
                          <a:schemeClr val="tx1"/>
                        </a:solidFill>
                      </a:rPr>
                      <a:pPr>
                        <a:defRPr/>
                      </a:pPr>
                      <a:t>[PERCENTAGE]</a:t>
                    </a:fld>
                    <a:r>
                      <a:rPr lang="en-US" sz="1800" baseline="0" dirty="0">
                        <a:solidFill>
                          <a:schemeClr val="tx1"/>
                        </a:solidFill>
                      </a:rPr>
                      <a:t>, 86</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3"/>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39420990305320253"/>
                      <c:h val="0.1869588237132899"/>
                    </c:manualLayout>
                  </c15:layout>
                  <c15:dlblFieldTable/>
                  <c15:showDataLabelsRange val="0"/>
                </c:ext>
                <c:ext xmlns:c16="http://schemas.microsoft.com/office/drawing/2014/chart" uri="{C3380CC4-5D6E-409C-BE32-E72D297353CC}">
                  <c16:uniqueId val="{00000005-F105-4A1C-9EAB-4CCFDE4941C7}"/>
                </c:ext>
              </c:extLst>
            </c:dLbl>
            <c:dLbl>
              <c:idx val="3"/>
              <c:layout>
                <c:manualLayout>
                  <c:x val="0.20121750450953954"/>
                  <c:y val="0.10731115487410325"/>
                </c:manualLayout>
              </c:layout>
              <c:tx>
                <c:rich>
                  <a:bodyPr/>
                  <a:lstStyle/>
                  <a:p>
                    <a:fld id="{8967A0D7-293C-4BB2-B141-BB8C7E4B4213}" type="CATEGORYNAME">
                      <a:rPr lang="en-US" b="0" smtClean="0">
                        <a:solidFill>
                          <a:schemeClr val="tx1"/>
                        </a:solidFill>
                      </a:rPr>
                      <a:pPr/>
                      <a:t>[CATEGORIENAAM]</a:t>
                    </a:fld>
                    <a:r>
                      <a:rPr lang="en-US" baseline="0" dirty="0"/>
                      <a:t> </a:t>
                    </a:r>
                    <a:br>
                      <a:rPr lang="en-US" baseline="0" dirty="0"/>
                    </a:br>
                    <a:fld id="{8017A968-CD0A-4951-A4A7-F8D885B22C57}" type="PERCENTAGE">
                      <a:rPr lang="en-US" sz="1800" baseline="0" smtClean="0">
                        <a:solidFill>
                          <a:schemeClr val="tx1"/>
                        </a:solidFill>
                      </a:rPr>
                      <a:pPr/>
                      <a:t>[PERCENTAGE]</a:t>
                    </a:fld>
                    <a:r>
                      <a:rPr lang="en-US" sz="1800" baseline="0" dirty="0">
                        <a:solidFill>
                          <a:schemeClr val="tx1"/>
                        </a:solidFill>
                      </a:rPr>
                      <a:t>, 10</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41191761467419824"/>
                      <c:h val="0.22268818086619466"/>
                    </c:manualLayout>
                  </c15:layout>
                  <c15:dlblFieldTable/>
                  <c15:showDataLabelsRange val="0"/>
                </c:ext>
                <c:ext xmlns:c16="http://schemas.microsoft.com/office/drawing/2014/chart" uri="{C3380CC4-5D6E-409C-BE32-E72D297353CC}">
                  <c16:uniqueId val="{00000007-F105-4A1C-9EAB-4CCFDE4941C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fr-FR"/>
              </a:p>
            </c:txPr>
            <c:dLblPos val="inEnd"/>
            <c:showLegendKey val="0"/>
            <c:showVal val="1"/>
            <c:showCatName val="1"/>
            <c:showSerName val="0"/>
            <c:showPercent val="1"/>
            <c:showBubbleSize val="0"/>
            <c:showLeaderLines val="1"/>
            <c:leaderLines>
              <c:spPr>
                <a:ln w="9525">
                  <a:solidFill>
                    <a:schemeClr val="accent3">
                      <a:lumMod val="60000"/>
                      <a:lumOff val="40000"/>
                    </a:schemeClr>
                  </a:solidFill>
                </a:ln>
                <a:effectLst/>
              </c:spPr>
            </c:leaderLines>
            <c:extLst>
              <c:ext xmlns:c15="http://schemas.microsoft.com/office/drawing/2012/chart" uri="{CE6537A1-D6FC-4f65-9D91-7224C49458BB}"/>
            </c:extLst>
          </c:dLbls>
          <c:cat>
            <c:strRef>
              <c:f>Blad1!$A$2:$A$5</c:f>
              <c:strCache>
                <c:ptCount val="4"/>
                <c:pt idx="0">
                  <c:v>Zeer gemakkelijk/Très facilement</c:v>
                </c:pt>
                <c:pt idx="1">
                  <c:v>Redelijk gemakkelijk/Assez facilement</c:v>
                </c:pt>
                <c:pt idx="2">
                  <c:v>Moeilijk/Difficilement</c:v>
                </c:pt>
                <c:pt idx="3">
                  <c:v>Zeer moeilijk/Très difficilement</c:v>
                </c:pt>
              </c:strCache>
            </c:strRef>
          </c:cat>
          <c:val>
            <c:numRef>
              <c:f>Blad1!$B$2:$B$5</c:f>
              <c:numCache>
                <c:formatCode>General</c:formatCode>
                <c:ptCount val="4"/>
                <c:pt idx="0">
                  <c:v>695</c:v>
                </c:pt>
                <c:pt idx="1">
                  <c:v>612</c:v>
                </c:pt>
                <c:pt idx="2">
                  <c:v>86</c:v>
                </c:pt>
                <c:pt idx="3">
                  <c:v>10</c:v>
                </c:pt>
              </c:numCache>
            </c:numRef>
          </c:val>
          <c:extLst>
            <c:ext xmlns:c16="http://schemas.microsoft.com/office/drawing/2014/chart" uri="{C3380CC4-5D6E-409C-BE32-E72D297353CC}">
              <c16:uniqueId val="{00000008-F105-4A1C-9EAB-4CCFDE4941C7}"/>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solidFill>
    <a:ln w="9525" cap="flat" cmpd="sng" algn="ctr">
      <a:solidFill>
        <a:schemeClr val="accent3"/>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5.3367073630987659E-2"/>
          <c:y val="4.9452913755646206E-2"/>
          <c:w val="0.90703607517108309"/>
          <c:h val="0.90914197183538858"/>
        </c:manualLayout>
      </c:layout>
      <c:pieChart>
        <c:varyColors val="1"/>
        <c:ser>
          <c:idx val="0"/>
          <c:order val="0"/>
          <c:tx>
            <c:strRef>
              <c:f>Blad1!$B$1</c:f>
              <c:strCache>
                <c:ptCount val="1"/>
                <c:pt idx="0">
                  <c:v>Kolom1</c:v>
                </c:pt>
              </c:strCache>
            </c:strRef>
          </c:tx>
          <c:spPr>
            <a:solidFill>
              <a:schemeClr val="lt1"/>
            </a:solidFill>
            <a:ln w="19050">
              <a:solidFill>
                <a:schemeClr val="accent4"/>
              </a:solidFill>
            </a:ln>
            <a:effectLst/>
          </c:spPr>
          <c:dPt>
            <c:idx val="0"/>
            <c:bubble3D val="0"/>
            <c:spPr>
              <a:solidFill>
                <a:schemeClr val="lt1"/>
              </a:solidFill>
              <a:ln w="19050">
                <a:solidFill>
                  <a:schemeClr val="accent4"/>
                </a:solidFill>
              </a:ln>
              <a:effectLst/>
            </c:spPr>
            <c:extLst>
              <c:ext xmlns:c16="http://schemas.microsoft.com/office/drawing/2014/chart" uri="{C3380CC4-5D6E-409C-BE32-E72D297353CC}">
                <c16:uniqueId val="{00000001-108E-44B3-952E-78044508C8C7}"/>
              </c:ext>
            </c:extLst>
          </c:dPt>
          <c:dPt>
            <c:idx val="1"/>
            <c:bubble3D val="0"/>
            <c:spPr>
              <a:solidFill>
                <a:schemeClr val="lt1"/>
              </a:solidFill>
              <a:ln w="19050">
                <a:solidFill>
                  <a:schemeClr val="accent4"/>
                </a:solidFill>
              </a:ln>
              <a:effectLst/>
            </c:spPr>
            <c:extLst>
              <c:ext xmlns:c16="http://schemas.microsoft.com/office/drawing/2014/chart" uri="{C3380CC4-5D6E-409C-BE32-E72D297353CC}">
                <c16:uniqueId val="{00000003-108E-44B3-952E-78044508C8C7}"/>
              </c:ext>
            </c:extLst>
          </c:dPt>
          <c:dPt>
            <c:idx val="2"/>
            <c:bubble3D val="0"/>
            <c:spPr>
              <a:solidFill>
                <a:schemeClr val="lt1"/>
              </a:solidFill>
              <a:ln w="19050">
                <a:solidFill>
                  <a:schemeClr val="accent4"/>
                </a:solidFill>
              </a:ln>
              <a:effectLst/>
            </c:spPr>
            <c:extLst>
              <c:ext xmlns:c16="http://schemas.microsoft.com/office/drawing/2014/chart" uri="{C3380CC4-5D6E-409C-BE32-E72D297353CC}">
                <c16:uniqueId val="{00000005-108E-44B3-952E-78044508C8C7}"/>
              </c:ext>
            </c:extLst>
          </c:dPt>
          <c:dLbls>
            <c:dLbl>
              <c:idx val="0"/>
              <c:layout>
                <c:manualLayout>
                  <c:x val="-0.13833424579300055"/>
                  <c:y val="-0.29759213184382866"/>
                </c:manualLayout>
              </c:layout>
              <c:tx>
                <c:rich>
                  <a:bodyPr/>
                  <a:lstStyle/>
                  <a:p>
                    <a:fld id="{745DF16D-A87B-46ED-8AFC-FBBEB0E2E5AE}" type="CATEGORYNAME">
                      <a:rPr lang="en-US" b="0" smtClean="0">
                        <a:highlight>
                          <a:srgbClr val="FFFF00"/>
                        </a:highlight>
                      </a:rPr>
                      <a:pPr/>
                      <a:t>[CATEGORIENAAM]</a:t>
                    </a:fld>
                    <a:br>
                      <a:rPr lang="en-US" b="0" baseline="0" dirty="0">
                        <a:highlight>
                          <a:srgbClr val="FFFF00"/>
                        </a:highlight>
                      </a:rPr>
                    </a:br>
                    <a:fld id="{EB32871D-5257-4E83-836D-2D7BA3A5D0C6}" type="PERCENTAGE">
                      <a:rPr lang="en-US" sz="1600" baseline="0" smtClean="0">
                        <a:highlight>
                          <a:srgbClr val="FFFF00"/>
                        </a:highlight>
                      </a:rPr>
                      <a:pPr/>
                      <a:t>[PERCENTAGE]</a:t>
                    </a:fld>
                    <a:r>
                      <a:rPr lang="en-US" sz="1600" baseline="0" dirty="0">
                        <a:highlight>
                          <a:srgbClr val="FFFF00"/>
                        </a:highlight>
                      </a:rPr>
                      <a:t>, 1143</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3356411618961716"/>
                      <c:h val="0.16611669870742873"/>
                    </c:manualLayout>
                  </c15:layout>
                  <c15:dlblFieldTable/>
                  <c15:showDataLabelsRange val="0"/>
                </c:ext>
                <c:ext xmlns:c16="http://schemas.microsoft.com/office/drawing/2014/chart" uri="{C3380CC4-5D6E-409C-BE32-E72D297353CC}">
                  <c16:uniqueId val="{00000001-108E-44B3-952E-78044508C8C7}"/>
                </c:ext>
              </c:extLst>
            </c:dLbl>
            <c:dLbl>
              <c:idx val="1"/>
              <c:layout>
                <c:manualLayout>
                  <c:x val="3.8469372663877878E-2"/>
                  <c:y val="0.13713739235085415"/>
                </c:manualLayout>
              </c:layout>
              <c:tx>
                <c:rich>
                  <a:bodyPr/>
                  <a:lstStyle/>
                  <a:p>
                    <a:fld id="{6D26D5CB-C634-4C26-BD5D-7C0DCDC5A612}" type="CATEGORYNAME">
                      <a:rPr lang="en-US" b="0" dirty="0"/>
                      <a:pPr/>
                      <a:t>[CATEGORIENAAM]</a:t>
                    </a:fld>
                    <a:r>
                      <a:rPr lang="en-US" b="0" baseline="0" dirty="0"/>
                      <a:t>; </a:t>
                    </a:r>
                    <a:fld id="{ABB933E2-4825-4459-9E7E-A251DEDE43B6}" type="PERCENTAGE">
                      <a:rPr lang="en-US" sz="1600" baseline="0" smtClean="0"/>
                      <a:pPr/>
                      <a:t>[PERCENTAGE]</a:t>
                    </a:fld>
                    <a:r>
                      <a:rPr lang="en-US" sz="1600" baseline="0" dirty="0"/>
                      <a:t>, 240</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45548427243584816"/>
                      <c:h val="0.18001144871133617"/>
                    </c:manualLayout>
                  </c15:layout>
                  <c15:dlblFieldTable/>
                  <c15:showDataLabelsRange val="0"/>
                </c:ext>
                <c:ext xmlns:c16="http://schemas.microsoft.com/office/drawing/2014/chart" uri="{C3380CC4-5D6E-409C-BE32-E72D297353CC}">
                  <c16:uniqueId val="{00000003-108E-44B3-952E-78044508C8C7}"/>
                </c:ext>
              </c:extLst>
            </c:dLbl>
            <c:dLbl>
              <c:idx val="2"/>
              <c:layout>
                <c:manualLayout>
                  <c:x val="0.16484503657269917"/>
                  <c:y val="8.8438364514465226E-2"/>
                </c:manualLayout>
              </c:layout>
              <c:tx>
                <c:rich>
                  <a:bodyPr/>
                  <a:lstStyle/>
                  <a:p>
                    <a:fld id="{3FF181F2-3399-4B21-A7BF-E6744708C3B2}" type="CATEGORYNAME">
                      <a:rPr lang="en-US" b="0"/>
                      <a:pPr/>
                      <a:t>[CATEGORIENAAM]</a:t>
                    </a:fld>
                    <a:r>
                      <a:rPr lang="en-US" baseline="0" dirty="0"/>
                      <a:t>; </a:t>
                    </a:r>
                    <a:fld id="{938904F0-6DA8-48F4-9D57-59A068C2BE38}" type="PERCENTAGE">
                      <a:rPr lang="en-US" sz="1600" baseline="0" smtClean="0"/>
                      <a:pPr/>
                      <a:t>[PERCENTAGE]</a:t>
                    </a:fld>
                    <a:r>
                      <a:rPr lang="en-US" sz="1600" baseline="0" dirty="0"/>
                      <a:t>, 20</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08E-44B3-952E-78044508C8C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dLblPos val="inEnd"/>
            <c:showLegendKey val="0"/>
            <c:showVal val="1"/>
            <c:showCatName val="1"/>
            <c:showSerName val="0"/>
            <c:showPercent val="1"/>
            <c:showBubbleSize val="0"/>
            <c:showLeaderLines val="1"/>
            <c:leaderLines>
              <c:spPr>
                <a:ln w="9525">
                  <a:solidFill>
                    <a:schemeClr val="accent4">
                      <a:lumMod val="60000"/>
                      <a:lumOff val="40000"/>
                    </a:schemeClr>
                  </a:solidFill>
                </a:ln>
                <a:effectLst/>
              </c:spPr>
            </c:leaderLines>
            <c:extLst>
              <c:ext xmlns:c15="http://schemas.microsoft.com/office/drawing/2012/chart" uri="{CE6537A1-D6FC-4f65-9D91-7224C49458BB}"/>
            </c:extLst>
          </c:dLbls>
          <c:cat>
            <c:strRef>
              <c:f>Blad1!$A$2:$A$4</c:f>
              <c:strCache>
                <c:ptCount val="3"/>
                <c:pt idx="0">
                  <c:v>Ja/Oui</c:v>
                </c:pt>
                <c:pt idx="1">
                  <c:v>Gedeeltelijk/Partiellement</c:v>
                </c:pt>
                <c:pt idx="2">
                  <c:v>Nee/Non</c:v>
                </c:pt>
              </c:strCache>
            </c:strRef>
          </c:cat>
          <c:val>
            <c:numRef>
              <c:f>Blad1!$B$2:$B$4</c:f>
              <c:numCache>
                <c:formatCode>General</c:formatCode>
                <c:ptCount val="3"/>
                <c:pt idx="0">
                  <c:v>1143</c:v>
                </c:pt>
                <c:pt idx="1">
                  <c:v>240</c:v>
                </c:pt>
                <c:pt idx="2">
                  <c:v>20</c:v>
                </c:pt>
              </c:numCache>
            </c:numRef>
          </c:val>
          <c:extLst>
            <c:ext xmlns:c16="http://schemas.microsoft.com/office/drawing/2014/chart" uri="{C3380CC4-5D6E-409C-BE32-E72D297353CC}">
              <c16:uniqueId val="{00000008-108E-44B3-952E-78044508C8C7}"/>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4"/>
    </a:solidFill>
    <a:ln w="9525" cap="flat" cmpd="sng" algn="ctr">
      <a:solidFill>
        <a:schemeClr val="accent4"/>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Zeer gemakkelijk/Très facilement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Blad1!$B$2:$B$5</c:f>
              <c:numCache>
                <c:formatCode>General</c:formatCode>
                <c:ptCount val="4"/>
                <c:pt idx="0">
                  <c:v>36.21</c:v>
                </c:pt>
                <c:pt idx="1">
                  <c:v>52.08</c:v>
                </c:pt>
                <c:pt idx="2">
                  <c:v>48.93</c:v>
                </c:pt>
                <c:pt idx="3">
                  <c:v>50</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Redelijk gemakkelijk/Assez facilement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Blad1!$C$2:$C$5</c:f>
              <c:numCache>
                <c:formatCode>General</c:formatCode>
                <c:ptCount val="4"/>
                <c:pt idx="0">
                  <c:v>55.17</c:v>
                </c:pt>
                <c:pt idx="1">
                  <c:v>40.83</c:v>
                </c:pt>
                <c:pt idx="2">
                  <c:v>44.82</c:v>
                </c:pt>
                <c:pt idx="3">
                  <c:v>43.05</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Moeilijk/Difficilement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Blad1!$D$2:$D$5</c:f>
              <c:numCache>
                <c:formatCode>General</c:formatCode>
                <c:ptCount val="4"/>
                <c:pt idx="0">
                  <c:v>8.6199999999999992</c:v>
                </c:pt>
                <c:pt idx="1">
                  <c:v>6.6</c:v>
                </c:pt>
                <c:pt idx="2">
                  <c:v>5.36</c:v>
                </c:pt>
                <c:pt idx="3">
                  <c:v>6.15</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Zeer moeilijk/Très difficilement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Blad1!$E$2:$E$5</c:f>
              <c:numCache>
                <c:formatCode>General</c:formatCode>
                <c:ptCount val="4"/>
                <c:pt idx="0">
                  <c:v>0</c:v>
                </c:pt>
                <c:pt idx="1">
                  <c:v>0.49</c:v>
                </c:pt>
                <c:pt idx="2">
                  <c:v>0.89</c:v>
                </c:pt>
                <c:pt idx="3">
                  <c:v>0.8</c:v>
                </c:pt>
              </c:numCache>
            </c:numRef>
          </c:val>
          <c:extLst>
            <c:ext xmlns:c16="http://schemas.microsoft.com/office/drawing/2014/chart" uri="{C3380CC4-5D6E-409C-BE32-E72D297353CC}">
              <c16:uniqueId val="{00000001-DCDF-4448-8A36-7F0DB0CC6C5C}"/>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Ja/Oui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Blad1!$B$2:$B$5</c:f>
              <c:numCache>
                <c:formatCode>General</c:formatCode>
                <c:ptCount val="4"/>
                <c:pt idx="0">
                  <c:v>68.97</c:v>
                </c:pt>
                <c:pt idx="1">
                  <c:v>80.2</c:v>
                </c:pt>
                <c:pt idx="2">
                  <c:v>83.75</c:v>
                </c:pt>
                <c:pt idx="3">
                  <c:v>81.55</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Gedeeltelijk/Partiellement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Blad1!$C$2:$C$5</c:f>
              <c:numCache>
                <c:formatCode>General</c:formatCode>
                <c:ptCount val="4"/>
                <c:pt idx="0">
                  <c:v>27.59</c:v>
                </c:pt>
                <c:pt idx="1">
                  <c:v>18.34</c:v>
                </c:pt>
                <c:pt idx="2">
                  <c:v>14.82</c:v>
                </c:pt>
                <c:pt idx="3">
                  <c:v>17.38</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Nee/Non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Blad1!$D$2:$D$5</c:f>
              <c:numCache>
                <c:formatCode>General</c:formatCode>
                <c:ptCount val="4"/>
                <c:pt idx="0">
                  <c:v>3.45</c:v>
                </c:pt>
                <c:pt idx="1">
                  <c:v>1.47</c:v>
                </c:pt>
                <c:pt idx="2">
                  <c:v>1.43</c:v>
                </c:pt>
                <c:pt idx="3">
                  <c:v>1.07</c:v>
                </c:pt>
              </c:numCache>
            </c:numRef>
          </c:val>
          <c:extLst>
            <c:ext xmlns:c16="http://schemas.microsoft.com/office/drawing/2014/chart" uri="{C3380CC4-5D6E-409C-BE32-E72D297353CC}">
              <c16:uniqueId val="{00000002-EA67-4435-87B3-9AF6A5FB377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7580831692913376E-2"/>
          <c:y val="7.8949306166996427E-2"/>
          <c:w val="0.94616916830708664"/>
          <c:h val="0.77869188123204469"/>
        </c:manualLayout>
      </c:layout>
      <c:barChart>
        <c:barDir val="col"/>
        <c:grouping val="clustered"/>
        <c:varyColors val="0"/>
        <c:ser>
          <c:idx val="0"/>
          <c:order val="0"/>
          <c:tx>
            <c:strRef>
              <c:f>Blad1!$B$1</c:f>
              <c:strCache>
                <c:ptCount val="1"/>
                <c:pt idx="0">
                  <c:v>Zeer gemakkelijk/Très facilement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Blad1!$B$2:$B$4</c:f>
              <c:numCache>
                <c:formatCode>General</c:formatCode>
                <c:ptCount val="3"/>
                <c:pt idx="0">
                  <c:v>49.66</c:v>
                </c:pt>
                <c:pt idx="1">
                  <c:v>48.24</c:v>
                </c:pt>
                <c:pt idx="2">
                  <c:v>50.56</c:v>
                </c:pt>
              </c:numCache>
            </c:numRef>
          </c:val>
          <c:extLst>
            <c:ext xmlns:c16="http://schemas.microsoft.com/office/drawing/2014/chart" uri="{C3380CC4-5D6E-409C-BE32-E72D297353CC}">
              <c16:uniqueId val="{00000000-A400-4F68-82D5-BFA09A788C08}"/>
            </c:ext>
          </c:extLst>
        </c:ser>
        <c:ser>
          <c:idx val="1"/>
          <c:order val="1"/>
          <c:tx>
            <c:strRef>
              <c:f>Blad1!$C$1</c:f>
              <c:strCache>
                <c:ptCount val="1"/>
                <c:pt idx="0">
                  <c:v>Redelijk gemakkelijk/Assez facilement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Blad1!$C$2:$C$4</c:f>
              <c:numCache>
                <c:formatCode>General</c:formatCode>
                <c:ptCount val="3"/>
                <c:pt idx="0">
                  <c:v>43.76</c:v>
                </c:pt>
                <c:pt idx="1">
                  <c:v>44.37</c:v>
                </c:pt>
                <c:pt idx="2">
                  <c:v>41.57</c:v>
                </c:pt>
              </c:numCache>
            </c:numRef>
          </c:val>
          <c:extLst>
            <c:ext xmlns:c16="http://schemas.microsoft.com/office/drawing/2014/chart" uri="{C3380CC4-5D6E-409C-BE32-E72D297353CC}">
              <c16:uniqueId val="{00000001-A400-4F68-82D5-BFA09A788C08}"/>
            </c:ext>
          </c:extLst>
        </c:ser>
        <c:ser>
          <c:idx val="2"/>
          <c:order val="2"/>
          <c:tx>
            <c:strRef>
              <c:f>Blad1!$D$1</c:f>
              <c:strCache>
                <c:ptCount val="1"/>
                <c:pt idx="0">
                  <c:v>Moeilijk/Difficilement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Blad1!$D$2:$D$4</c:f>
              <c:numCache>
                <c:formatCode>General</c:formatCode>
                <c:ptCount val="3"/>
                <c:pt idx="0">
                  <c:v>5.8</c:v>
                </c:pt>
                <c:pt idx="1">
                  <c:v>6.69</c:v>
                </c:pt>
                <c:pt idx="2">
                  <c:v>7.87</c:v>
                </c:pt>
              </c:numCache>
            </c:numRef>
          </c:val>
          <c:extLst>
            <c:ext xmlns:c16="http://schemas.microsoft.com/office/drawing/2014/chart" uri="{C3380CC4-5D6E-409C-BE32-E72D297353CC}">
              <c16:uniqueId val="{00000002-A400-4F68-82D5-BFA09A788C08}"/>
            </c:ext>
          </c:extLst>
        </c:ser>
        <c:ser>
          <c:idx val="3"/>
          <c:order val="3"/>
          <c:tx>
            <c:strRef>
              <c:f>Blad1!$E$1</c:f>
              <c:strCache>
                <c:ptCount val="1"/>
                <c:pt idx="0">
                  <c:v>Zeer moeilijk/Très difficilement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Blad1!$E$2:$E$4</c:f>
              <c:numCache>
                <c:formatCode>General</c:formatCode>
                <c:ptCount val="3"/>
                <c:pt idx="0">
                  <c:v>0.79</c:v>
                </c:pt>
                <c:pt idx="1">
                  <c:v>0.7</c:v>
                </c:pt>
                <c:pt idx="2">
                  <c:v>0</c:v>
                </c:pt>
              </c:numCache>
            </c:numRef>
          </c:val>
          <c:extLst>
            <c:ext xmlns:c16="http://schemas.microsoft.com/office/drawing/2014/chart" uri="{C3380CC4-5D6E-409C-BE32-E72D297353CC}">
              <c16:uniqueId val="{00000001-DA07-4589-AA8F-32F9C2526BCE}"/>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layout>
        <c:manualLayout>
          <c:xMode val="edge"/>
          <c:yMode val="edge"/>
          <c:x val="4.8048228346456702E-2"/>
          <c:y val="0.91042115176360672"/>
          <c:w val="0.92577854330708675"/>
          <c:h val="8.72198188191107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Blad1!$B$1</c:f>
              <c:strCache>
                <c:ptCount val="1"/>
                <c:pt idx="0">
                  <c:v>Kolom1</c:v>
                </c:pt>
              </c:strCache>
            </c:strRef>
          </c:tx>
          <c:spPr>
            <a:solidFill>
              <a:schemeClr val="lt1"/>
            </a:solidFill>
            <a:ln w="19050">
              <a:solidFill>
                <a:schemeClr val="accent1"/>
              </a:solidFill>
            </a:ln>
            <a:effectLst/>
          </c:spPr>
          <c:dPt>
            <c:idx val="0"/>
            <c:bubble3D val="0"/>
            <c:spPr>
              <a:solidFill>
                <a:schemeClr val="lt1"/>
              </a:solidFill>
              <a:ln w="19050">
                <a:solidFill>
                  <a:schemeClr val="accent1"/>
                </a:solidFill>
              </a:ln>
              <a:effectLst/>
            </c:spPr>
            <c:extLst>
              <c:ext xmlns:c16="http://schemas.microsoft.com/office/drawing/2014/chart" uri="{C3380CC4-5D6E-409C-BE32-E72D297353CC}">
                <c16:uniqueId val="{00000001-108E-44B3-952E-78044508C8C7}"/>
              </c:ext>
            </c:extLst>
          </c:dPt>
          <c:dPt>
            <c:idx val="1"/>
            <c:bubble3D val="0"/>
            <c:spPr>
              <a:solidFill>
                <a:schemeClr val="lt1"/>
              </a:solidFill>
              <a:ln w="19050">
                <a:solidFill>
                  <a:schemeClr val="accent1"/>
                </a:solidFill>
              </a:ln>
              <a:effectLst/>
            </c:spPr>
            <c:extLst>
              <c:ext xmlns:c16="http://schemas.microsoft.com/office/drawing/2014/chart" uri="{C3380CC4-5D6E-409C-BE32-E72D297353CC}">
                <c16:uniqueId val="{00000003-108E-44B3-952E-78044508C8C7}"/>
              </c:ext>
            </c:extLst>
          </c:dPt>
          <c:dPt>
            <c:idx val="2"/>
            <c:bubble3D val="0"/>
            <c:spPr>
              <a:solidFill>
                <a:schemeClr val="lt1"/>
              </a:solidFill>
              <a:ln w="19050">
                <a:solidFill>
                  <a:schemeClr val="accent1"/>
                </a:solidFill>
              </a:ln>
              <a:effectLst/>
            </c:spPr>
            <c:extLst>
              <c:ext xmlns:c16="http://schemas.microsoft.com/office/drawing/2014/chart" uri="{C3380CC4-5D6E-409C-BE32-E72D297353CC}">
                <c16:uniqueId val="{00000005-108E-44B3-952E-78044508C8C7}"/>
              </c:ext>
            </c:extLst>
          </c:dPt>
          <c:dLbls>
            <c:dLbl>
              <c:idx val="0"/>
              <c:layout>
                <c:manualLayout>
                  <c:x val="-0.19988594692035661"/>
                  <c:y val="0.20868900260739434"/>
                </c:manualLayout>
              </c:layout>
              <c:tx>
                <c:rich>
                  <a:bodyPr/>
                  <a:lstStyle/>
                  <a:p>
                    <a:fld id="{664A453F-7DB5-4590-8CA1-9828EE66581E}" type="CATEGORYNAME">
                      <a:rPr lang="en-US" sz="1800"/>
                      <a:pPr/>
                      <a:t>[CATEGORIENAAM]</a:t>
                    </a:fld>
                    <a:r>
                      <a:rPr lang="en-US" baseline="0" dirty="0"/>
                      <a:t>; </a:t>
                    </a:r>
                    <a:fld id="{959E7F9A-9E01-4BFD-8894-30B0F784D9B3}" type="VALUE">
                      <a:rPr lang="en-US" baseline="0"/>
                      <a:pPr/>
                      <a:t>[WAARDE]</a:t>
                    </a:fld>
                    <a:r>
                      <a:rPr lang="en-US" baseline="0" dirty="0"/>
                      <a:t>; </a:t>
                    </a:r>
                    <a:fld id="{08EB116F-1878-4FA2-B8A9-8BC851B1456A}"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08E-44B3-952E-78044508C8C7}"/>
                </c:ext>
              </c:extLst>
            </c:dLbl>
            <c:dLbl>
              <c:idx val="1"/>
              <c:layout>
                <c:manualLayout>
                  <c:x val="0.23348955521563181"/>
                  <c:y val="-0.23517160313796104"/>
                </c:manualLayout>
              </c:layout>
              <c:tx>
                <c:rich>
                  <a:bodyPr/>
                  <a:lstStyle/>
                  <a:p>
                    <a:fld id="{109CD86B-9E16-4FFD-94F1-17ACE6A5B672}" type="CATEGORYNAME">
                      <a:rPr lang="en-US" sz="1800"/>
                      <a:pPr/>
                      <a:t>[CATEGORIENAAM]</a:t>
                    </a:fld>
                    <a:r>
                      <a:rPr lang="en-US" sz="1200" baseline="0" dirty="0"/>
                      <a:t>;</a:t>
                    </a:r>
                    <a:r>
                      <a:rPr lang="en-US" baseline="0" dirty="0"/>
                      <a:t> </a:t>
                    </a:r>
                    <a:fld id="{964D8460-21C2-4244-AAFF-042F533E426C}" type="VALUE">
                      <a:rPr lang="en-US" baseline="0"/>
                      <a:pPr/>
                      <a:t>[WAARDE]</a:t>
                    </a:fld>
                    <a:r>
                      <a:rPr lang="en-US" baseline="0" dirty="0"/>
                      <a:t>; </a:t>
                    </a:r>
                    <a:fld id="{4066AAD7-A418-4BF8-BCAB-50F942124E92}"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08E-44B3-952E-78044508C8C7}"/>
                </c:ext>
              </c:extLst>
            </c:dLbl>
            <c:dLbl>
              <c:idx val="2"/>
              <c:layout>
                <c:manualLayout>
                  <c:x val="8.7538488062433542E-2"/>
                  <c:y val="9.9808316756858237E-2"/>
                </c:manualLayout>
              </c:layout>
              <c:tx>
                <c:rich>
                  <a:bodyPr/>
                  <a:lstStyle/>
                  <a:p>
                    <a:fld id="{BC757BAB-B444-4AA6-A2F2-EC6A1393EC81}" type="CATEGORYNAME">
                      <a:rPr lang="en-US" sz="1800"/>
                      <a:pPr/>
                      <a:t>[CATEGORIENAAM]</a:t>
                    </a:fld>
                    <a:r>
                      <a:rPr lang="en-US" baseline="0" dirty="0"/>
                      <a:t>; </a:t>
                    </a:r>
                    <a:fld id="{B161E06A-FA7D-47A1-9110-50E85CB45CC8}" type="VALUE">
                      <a:rPr lang="en-US" baseline="0"/>
                      <a:pPr/>
                      <a:t>[WAARDE]</a:t>
                    </a:fld>
                    <a:r>
                      <a:rPr lang="en-US" baseline="0" dirty="0"/>
                      <a:t>; </a:t>
                    </a:r>
                    <a:fld id="{685B9F98-C79F-4ABD-B391-6AC0477B7A9A}"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08E-44B3-952E-78044508C8C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fr-FR"/>
              </a:p>
            </c:txPr>
            <c:dLblPos val="inEnd"/>
            <c:showLegendKey val="0"/>
            <c:showVal val="1"/>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Blad1!$A$2:$A$4</c:f>
              <c:strCache>
                <c:ptCount val="3"/>
                <c:pt idx="0">
                  <c:v>Y</c:v>
                </c:pt>
                <c:pt idx="1">
                  <c:v>N</c:v>
                </c:pt>
                <c:pt idx="2">
                  <c:v>X</c:v>
                </c:pt>
              </c:strCache>
            </c:strRef>
          </c:cat>
          <c:val>
            <c:numRef>
              <c:f>Blad1!$B$2:$B$4</c:f>
              <c:numCache>
                <c:formatCode>General</c:formatCode>
                <c:ptCount val="3"/>
                <c:pt idx="0">
                  <c:v>321</c:v>
                </c:pt>
                <c:pt idx="1">
                  <c:v>991</c:v>
                </c:pt>
                <c:pt idx="2">
                  <c:v>91</c:v>
                </c:pt>
              </c:numCache>
            </c:numRef>
          </c:val>
          <c:extLst>
            <c:ext xmlns:c16="http://schemas.microsoft.com/office/drawing/2014/chart" uri="{C3380CC4-5D6E-409C-BE32-E72D297353CC}">
              <c16:uniqueId val="{00000008-108E-44B3-952E-78044508C8C7}"/>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7580831692913376E-2"/>
          <c:y val="0.1000430548693987"/>
          <c:w val="0.94616916830708664"/>
          <c:h val="0.77869188123204469"/>
        </c:manualLayout>
      </c:layout>
      <c:barChart>
        <c:barDir val="col"/>
        <c:grouping val="clustered"/>
        <c:varyColors val="0"/>
        <c:ser>
          <c:idx val="0"/>
          <c:order val="0"/>
          <c:tx>
            <c:strRef>
              <c:f>Blad1!$B$1</c:f>
              <c:strCache>
                <c:ptCount val="1"/>
                <c:pt idx="0">
                  <c:v>Ja/Oui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Blad1!$B$2:$B$4</c:f>
              <c:numCache>
                <c:formatCode>General</c:formatCode>
                <c:ptCount val="3"/>
                <c:pt idx="0">
                  <c:v>81.02</c:v>
                </c:pt>
                <c:pt idx="1">
                  <c:v>85.56</c:v>
                </c:pt>
                <c:pt idx="2">
                  <c:v>75.28</c:v>
                </c:pt>
              </c:numCache>
            </c:numRef>
          </c:val>
          <c:extLst>
            <c:ext xmlns:c16="http://schemas.microsoft.com/office/drawing/2014/chart" uri="{C3380CC4-5D6E-409C-BE32-E72D297353CC}">
              <c16:uniqueId val="{00000000-A400-4F68-82D5-BFA09A788C08}"/>
            </c:ext>
          </c:extLst>
        </c:ser>
        <c:ser>
          <c:idx val="1"/>
          <c:order val="1"/>
          <c:tx>
            <c:strRef>
              <c:f>Blad1!$C$1</c:f>
              <c:strCache>
                <c:ptCount val="1"/>
                <c:pt idx="0">
                  <c:v>Gedeeltelijk/Partiellement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Blad1!$C$2:$C$4</c:f>
              <c:numCache>
                <c:formatCode>General</c:formatCode>
                <c:ptCount val="3"/>
                <c:pt idx="0">
                  <c:v>17.600000000000001</c:v>
                </c:pt>
                <c:pt idx="1">
                  <c:v>13.03</c:v>
                </c:pt>
                <c:pt idx="2">
                  <c:v>22.47</c:v>
                </c:pt>
              </c:numCache>
            </c:numRef>
          </c:val>
          <c:extLst>
            <c:ext xmlns:c16="http://schemas.microsoft.com/office/drawing/2014/chart" uri="{C3380CC4-5D6E-409C-BE32-E72D297353CC}">
              <c16:uniqueId val="{00000001-A400-4F68-82D5-BFA09A788C08}"/>
            </c:ext>
          </c:extLst>
        </c:ser>
        <c:ser>
          <c:idx val="2"/>
          <c:order val="2"/>
          <c:tx>
            <c:strRef>
              <c:f>Blad1!$D$1</c:f>
              <c:strCache>
                <c:ptCount val="1"/>
                <c:pt idx="0">
                  <c:v>Nee/Non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Blad1!$D$2:$D$4</c:f>
              <c:numCache>
                <c:formatCode>General</c:formatCode>
                <c:ptCount val="3"/>
                <c:pt idx="0">
                  <c:v>1.38</c:v>
                </c:pt>
                <c:pt idx="1">
                  <c:v>1.41</c:v>
                </c:pt>
                <c:pt idx="2">
                  <c:v>2.25</c:v>
                </c:pt>
              </c:numCache>
            </c:numRef>
          </c:val>
          <c:extLst>
            <c:ext xmlns:c16="http://schemas.microsoft.com/office/drawing/2014/chart" uri="{C3380CC4-5D6E-409C-BE32-E72D297353CC}">
              <c16:uniqueId val="{00000002-A400-4F68-82D5-BFA09A788C08}"/>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7580831692913376E-2"/>
          <c:y val="7.8949306166996427E-2"/>
          <c:w val="0.94616916830708664"/>
          <c:h val="0.77869188123204469"/>
        </c:manualLayout>
      </c:layout>
      <c:barChart>
        <c:barDir val="col"/>
        <c:grouping val="clustered"/>
        <c:varyColors val="0"/>
        <c:ser>
          <c:idx val="0"/>
          <c:order val="0"/>
          <c:tx>
            <c:strRef>
              <c:f>Blad1!$B$1</c:f>
              <c:strCache>
                <c:ptCount val="1"/>
                <c:pt idx="0">
                  <c:v>Zeer gemakkelijk/Très facilement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Blad1!$B$2:$B$3</c:f>
              <c:numCache>
                <c:formatCode>General</c:formatCode>
                <c:ptCount val="2"/>
                <c:pt idx="0">
                  <c:v>47.35</c:v>
                </c:pt>
                <c:pt idx="1">
                  <c:v>50.15</c:v>
                </c:pt>
              </c:numCache>
            </c:numRef>
          </c:val>
          <c:extLst>
            <c:ext xmlns:c16="http://schemas.microsoft.com/office/drawing/2014/chart" uri="{C3380CC4-5D6E-409C-BE32-E72D297353CC}">
              <c16:uniqueId val="{00000000-A400-4F68-82D5-BFA09A788C08}"/>
            </c:ext>
          </c:extLst>
        </c:ser>
        <c:ser>
          <c:idx val="1"/>
          <c:order val="1"/>
          <c:tx>
            <c:strRef>
              <c:f>Blad1!$C$1</c:f>
              <c:strCache>
                <c:ptCount val="1"/>
                <c:pt idx="0">
                  <c:v>Redelijk gemakkelijk/Assez facilement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Blad1!$C$2:$C$3</c:f>
              <c:numCache>
                <c:formatCode>General</c:formatCode>
                <c:ptCount val="2"/>
                <c:pt idx="0">
                  <c:v>45.79</c:v>
                </c:pt>
                <c:pt idx="1">
                  <c:v>42.99</c:v>
                </c:pt>
              </c:numCache>
            </c:numRef>
          </c:val>
          <c:extLst>
            <c:ext xmlns:c16="http://schemas.microsoft.com/office/drawing/2014/chart" uri="{C3380CC4-5D6E-409C-BE32-E72D297353CC}">
              <c16:uniqueId val="{00000001-A400-4F68-82D5-BFA09A788C08}"/>
            </c:ext>
          </c:extLst>
        </c:ser>
        <c:ser>
          <c:idx val="2"/>
          <c:order val="2"/>
          <c:tx>
            <c:strRef>
              <c:f>Blad1!$D$1</c:f>
              <c:strCache>
                <c:ptCount val="1"/>
                <c:pt idx="0">
                  <c:v>Moeilijk/Difficilement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Blad1!$D$2:$D$3</c:f>
              <c:numCache>
                <c:formatCode>General</c:formatCode>
                <c:ptCount val="2"/>
                <c:pt idx="0">
                  <c:v>6.23</c:v>
                </c:pt>
                <c:pt idx="1">
                  <c:v>6.05</c:v>
                </c:pt>
              </c:numCache>
            </c:numRef>
          </c:val>
          <c:extLst>
            <c:ext xmlns:c16="http://schemas.microsoft.com/office/drawing/2014/chart" uri="{C3380CC4-5D6E-409C-BE32-E72D297353CC}">
              <c16:uniqueId val="{00000002-A400-4F68-82D5-BFA09A788C08}"/>
            </c:ext>
          </c:extLst>
        </c:ser>
        <c:ser>
          <c:idx val="3"/>
          <c:order val="3"/>
          <c:tx>
            <c:strRef>
              <c:f>Blad1!$E$1</c:f>
              <c:strCache>
                <c:ptCount val="1"/>
                <c:pt idx="0">
                  <c:v>Zeer moeilijk/Très difficilement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Blad1!$E$2:$E$3</c:f>
              <c:numCache>
                <c:formatCode>General</c:formatCode>
                <c:ptCount val="2"/>
                <c:pt idx="0">
                  <c:v>0.62</c:v>
                </c:pt>
                <c:pt idx="1">
                  <c:v>0.81</c:v>
                </c:pt>
              </c:numCache>
            </c:numRef>
          </c:val>
          <c:extLst>
            <c:ext xmlns:c16="http://schemas.microsoft.com/office/drawing/2014/chart" uri="{C3380CC4-5D6E-409C-BE32-E72D297353CC}">
              <c16:uniqueId val="{00000001-DA07-4589-AA8F-32F9C2526BCE}"/>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layout>
        <c:manualLayout>
          <c:xMode val="edge"/>
          <c:yMode val="edge"/>
          <c:x val="1.05482283464567E-2"/>
          <c:y val="0.91334510867709717"/>
          <c:w val="0.97109104330708662"/>
          <c:h val="8.665489132290285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7580831692913376E-2"/>
          <c:y val="0.1000430548693987"/>
          <c:w val="0.94616916830708664"/>
          <c:h val="0.77869188123204469"/>
        </c:manualLayout>
      </c:layout>
      <c:barChart>
        <c:barDir val="col"/>
        <c:grouping val="clustered"/>
        <c:varyColors val="0"/>
        <c:ser>
          <c:idx val="0"/>
          <c:order val="0"/>
          <c:tx>
            <c:strRef>
              <c:f>Blad1!$B$1</c:f>
              <c:strCache>
                <c:ptCount val="1"/>
                <c:pt idx="0">
                  <c:v>Ja/Oui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Blad1!$B$2:$B$3</c:f>
              <c:numCache>
                <c:formatCode>General</c:formatCode>
                <c:ptCount val="2"/>
                <c:pt idx="0">
                  <c:v>80.69</c:v>
                </c:pt>
                <c:pt idx="1">
                  <c:v>81.53</c:v>
                </c:pt>
              </c:numCache>
            </c:numRef>
          </c:val>
          <c:extLst>
            <c:ext xmlns:c16="http://schemas.microsoft.com/office/drawing/2014/chart" uri="{C3380CC4-5D6E-409C-BE32-E72D297353CC}">
              <c16:uniqueId val="{00000000-A400-4F68-82D5-BFA09A788C08}"/>
            </c:ext>
          </c:extLst>
        </c:ser>
        <c:ser>
          <c:idx val="1"/>
          <c:order val="1"/>
          <c:tx>
            <c:strRef>
              <c:f>Blad1!$C$1</c:f>
              <c:strCache>
                <c:ptCount val="1"/>
                <c:pt idx="0">
                  <c:v>Gedeeltelijk/Partiellement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Blad1!$C$2:$C$3</c:f>
              <c:numCache>
                <c:formatCode>General</c:formatCode>
                <c:ptCount val="2"/>
                <c:pt idx="0">
                  <c:v>18.690000000000001</c:v>
                </c:pt>
                <c:pt idx="1">
                  <c:v>16.75</c:v>
                </c:pt>
              </c:numCache>
            </c:numRef>
          </c:val>
          <c:extLst>
            <c:ext xmlns:c16="http://schemas.microsoft.com/office/drawing/2014/chart" uri="{C3380CC4-5D6E-409C-BE32-E72D297353CC}">
              <c16:uniqueId val="{00000001-A400-4F68-82D5-BFA09A788C08}"/>
            </c:ext>
          </c:extLst>
        </c:ser>
        <c:ser>
          <c:idx val="2"/>
          <c:order val="2"/>
          <c:tx>
            <c:strRef>
              <c:f>Blad1!$D$1</c:f>
              <c:strCache>
                <c:ptCount val="1"/>
                <c:pt idx="0">
                  <c:v>Nee/Non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Blad1!$D$2:$D$3</c:f>
              <c:numCache>
                <c:formatCode>General</c:formatCode>
                <c:ptCount val="2"/>
                <c:pt idx="0">
                  <c:v>0.62</c:v>
                </c:pt>
                <c:pt idx="1">
                  <c:v>1.72</c:v>
                </c:pt>
              </c:numCache>
            </c:numRef>
          </c:val>
          <c:extLst>
            <c:ext xmlns:c16="http://schemas.microsoft.com/office/drawing/2014/chart" uri="{C3380CC4-5D6E-409C-BE32-E72D297353CC}">
              <c16:uniqueId val="{00000002-A400-4F68-82D5-BFA09A788C08}"/>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00783498910583"/>
          <c:y val="7.0878745516395281E-2"/>
          <c:w val="0.7163789938663967"/>
          <c:h val="0.84452637939567077"/>
        </c:manualLayout>
      </c:layout>
      <c:pieChart>
        <c:varyColors val="1"/>
        <c:ser>
          <c:idx val="0"/>
          <c:order val="0"/>
          <c:tx>
            <c:strRef>
              <c:f>Blad1!$B$1</c:f>
              <c:strCache>
                <c:ptCount val="1"/>
                <c:pt idx="0">
                  <c:v>Kolom1</c:v>
                </c:pt>
              </c:strCache>
            </c:strRef>
          </c:tx>
          <c:spPr>
            <a:ln>
              <a:solidFill>
                <a:schemeClr val="bg1"/>
              </a:solidFill>
            </a:ln>
          </c:spPr>
          <c:dPt>
            <c:idx val="0"/>
            <c:bubble3D val="0"/>
            <c:spPr>
              <a:solidFill>
                <a:srgbClr val="00FFAF"/>
              </a:solidFill>
              <a:ln>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3B0C-47E6-A9CB-B9B521E4C3F6}"/>
              </c:ext>
            </c:extLst>
          </c:dPt>
          <c:dPt>
            <c:idx val="1"/>
            <c:bubble3D val="0"/>
            <c:spPr>
              <a:solidFill>
                <a:srgbClr val="9560A4"/>
              </a:solidFill>
              <a:ln>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B0C-47E6-A9CB-B9B521E4C3F6}"/>
              </c:ext>
            </c:extLst>
          </c:dPt>
          <c:dPt>
            <c:idx val="2"/>
            <c:bubble3D val="0"/>
            <c:spPr>
              <a:solidFill>
                <a:schemeClr val="tx1">
                  <a:lumMod val="65000"/>
                  <a:lumOff val="35000"/>
                </a:schemeClr>
              </a:solidFill>
              <a:ln>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3B0C-47E6-A9CB-B9B521E4C3F6}"/>
              </c:ext>
            </c:extLst>
          </c:dPt>
          <c:dPt>
            <c:idx val="3"/>
            <c:bubble3D val="0"/>
            <c:spPr>
              <a:solidFill>
                <a:schemeClr val="tx1"/>
              </a:solidFill>
              <a:ln>
                <a:solidFill>
                  <a:schemeClr val="bg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B0C-47E6-A9CB-B9B521E4C3F6}"/>
              </c:ext>
            </c:extLst>
          </c:dPt>
          <c:dLbls>
            <c:dLbl>
              <c:idx val="0"/>
              <c:layout>
                <c:manualLayout>
                  <c:x val="-0.1325490502722218"/>
                  <c:y val="0.11161407427111029"/>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fld id="{55A52964-7300-45DD-8455-D63CC44EF0D0}" type="CATEGORYNAME">
                      <a:rPr lang="fr-BE" b="0" smtClean="0">
                        <a:solidFill>
                          <a:schemeClr val="tx1"/>
                        </a:solidFill>
                      </a:rPr>
                      <a:pPr>
                        <a:defRPr>
                          <a:solidFill>
                            <a:schemeClr val="bg1"/>
                          </a:solidFill>
                        </a:defRPr>
                      </a:pPr>
                      <a:t>[CATEGORIENAAM]</a:t>
                    </a:fld>
                    <a:br>
                      <a:rPr lang="fr-BE" b="0" baseline="0" dirty="0">
                        <a:solidFill>
                          <a:schemeClr val="tx1"/>
                        </a:solidFill>
                      </a:rPr>
                    </a:br>
                    <a:fld id="{CC622BF0-BE0F-4458-9D2F-0084AC8D0807}" type="PERCENTAGE">
                      <a:rPr lang="fr-BE" sz="1800" baseline="0" smtClean="0">
                        <a:solidFill>
                          <a:schemeClr val="tx1"/>
                        </a:solidFill>
                      </a:rPr>
                      <a:pPr>
                        <a:defRPr>
                          <a:solidFill>
                            <a:schemeClr val="bg1"/>
                          </a:solidFill>
                        </a:defRPr>
                      </a:pPr>
                      <a:t>[PERCENTAGE]</a:t>
                    </a:fld>
                    <a:r>
                      <a:rPr lang="fr-BE" sz="1800" baseline="0" dirty="0">
                        <a:solidFill>
                          <a:schemeClr val="tx1"/>
                        </a:solidFill>
                      </a:rPr>
                      <a:t>, 170</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B0C-47E6-A9CB-B9B521E4C3F6}"/>
                </c:ext>
              </c:extLst>
            </c:dLbl>
            <c:dLbl>
              <c:idx val="1"/>
              <c:layout>
                <c:manualLayout>
                  <c:x val="-0.19671962222940842"/>
                  <c:y val="-1.7362189331061706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fld id="{03B6529C-DB04-4DD6-B71A-F811AADCC75B}" type="CATEGORYNAME">
                      <a:rPr lang="en-US" b="0" smtClean="0">
                        <a:solidFill>
                          <a:schemeClr val="bg1"/>
                        </a:solidFill>
                      </a:rPr>
                      <a:pPr>
                        <a:defRPr>
                          <a:solidFill>
                            <a:schemeClr val="bg1"/>
                          </a:solidFill>
                        </a:defRPr>
                      </a:pPr>
                      <a:t>[CATEGORIENAAM]</a:t>
                    </a:fld>
                    <a:br>
                      <a:rPr lang="en-US" baseline="0" dirty="0">
                        <a:solidFill>
                          <a:schemeClr val="bg1"/>
                        </a:solidFill>
                      </a:rPr>
                    </a:br>
                    <a:fld id="{4A2D0022-96F8-4648-9CD7-166FA11B3D90}" type="PERCENTAGE">
                      <a:rPr lang="en-US" sz="1800" baseline="0" smtClean="0">
                        <a:solidFill>
                          <a:schemeClr val="bg1"/>
                        </a:solidFill>
                      </a:rPr>
                      <a:pPr>
                        <a:defRPr>
                          <a:solidFill>
                            <a:schemeClr val="bg1"/>
                          </a:solidFill>
                        </a:defRPr>
                      </a:pPr>
                      <a:t>[PERCENTAGE]</a:t>
                    </a:fld>
                    <a:r>
                      <a:rPr lang="en-US" sz="1800" baseline="0" dirty="0">
                        <a:solidFill>
                          <a:schemeClr val="bg1"/>
                        </a:solidFill>
                      </a:rPr>
                      <a:t>, 403</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3454870038646469"/>
                      <c:h val="0.17259266116466893"/>
                    </c:manualLayout>
                  </c15:layout>
                  <c15:dlblFieldTable/>
                  <c15:showDataLabelsRange val="0"/>
                </c:ext>
                <c:ext xmlns:c16="http://schemas.microsoft.com/office/drawing/2014/chart" uri="{C3380CC4-5D6E-409C-BE32-E72D297353CC}">
                  <c16:uniqueId val="{00000003-3B0C-47E6-A9CB-B9B521E4C3F6}"/>
                </c:ext>
              </c:extLst>
            </c:dLbl>
            <c:dLbl>
              <c:idx val="2"/>
              <c:layout>
                <c:manualLayout>
                  <c:x val="2.5247438147089851E-2"/>
                  <c:y val="-0.10417313598636968"/>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bg1"/>
                        </a:solidFill>
                        <a:latin typeface="+mn-lt"/>
                        <a:ea typeface="+mn-ea"/>
                        <a:cs typeface="+mn-cs"/>
                      </a:defRPr>
                    </a:pPr>
                    <a:fld id="{41108864-AD60-49CF-B316-16E7317738F5}" type="CATEGORYNAME">
                      <a:rPr lang="en-US" b="0" smtClean="0">
                        <a:solidFill>
                          <a:schemeClr val="bg1"/>
                        </a:solidFill>
                      </a:rPr>
                      <a:pPr>
                        <a:defRPr>
                          <a:solidFill>
                            <a:schemeClr val="bg1"/>
                          </a:solidFill>
                        </a:defRPr>
                      </a:pPr>
                      <a:t>[CATEGORIENAAM]</a:t>
                    </a:fld>
                    <a:r>
                      <a:rPr lang="en-US" sz="1800" baseline="0" dirty="0">
                        <a:solidFill>
                          <a:schemeClr val="bg1"/>
                        </a:solidFill>
                      </a:rPr>
                      <a:t> </a:t>
                    </a:r>
                    <a:fld id="{77E6E7F8-338E-48F0-96D1-8EA131E24E1F}" type="PERCENTAGE">
                      <a:rPr lang="en-US" sz="1800" baseline="0" smtClean="0">
                        <a:solidFill>
                          <a:schemeClr val="bg1"/>
                        </a:solidFill>
                      </a:rPr>
                      <a:pPr>
                        <a:defRPr>
                          <a:solidFill>
                            <a:schemeClr val="bg1"/>
                          </a:solidFill>
                        </a:defRPr>
                      </a:pPr>
                      <a:t>[PERCENTAGE]</a:t>
                    </a:fld>
                    <a:r>
                      <a:rPr lang="en-US" sz="1800" baseline="0" dirty="0">
                        <a:solidFill>
                          <a:schemeClr val="bg1"/>
                        </a:solidFill>
                      </a:rPr>
                      <a:t>, 274</a:t>
                    </a: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1819709104451501"/>
                      <c:h val="0.31791418586565456"/>
                    </c:manualLayout>
                  </c15:layout>
                  <c15:dlblFieldTable/>
                  <c15:showDataLabelsRange val="0"/>
                </c:ext>
                <c:ext xmlns:c16="http://schemas.microsoft.com/office/drawing/2014/chart" uri="{C3380CC4-5D6E-409C-BE32-E72D297353CC}">
                  <c16:uniqueId val="{00000004-3B0C-47E6-A9CB-B9B521E4C3F6}"/>
                </c:ext>
              </c:extLst>
            </c:dLbl>
            <c:dLbl>
              <c:idx val="3"/>
              <c:layout>
                <c:manualLayout>
                  <c:x val="0.18514787974532557"/>
                  <c:y val="7.4409382847406863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fld id="{42656E6B-2A8E-4893-B559-04CD4591A066}" type="CATEGORYNAME">
                      <a:rPr lang="fr-BE" b="0" smtClean="0"/>
                      <a:pPr>
                        <a:defRPr>
                          <a:solidFill>
                            <a:schemeClr val="bg1"/>
                          </a:solidFill>
                        </a:defRPr>
                      </a:pPr>
                      <a:t>[CATEGORIENAAM]</a:t>
                    </a:fld>
                    <a:br>
                      <a:rPr lang="fr-BE" baseline="0" dirty="0"/>
                    </a:br>
                    <a:fld id="{1CCE014F-B548-4268-9773-5EC9CF3CC48D}" type="PERCENTAGE">
                      <a:rPr lang="fr-BE" sz="1800" baseline="0" smtClean="0"/>
                      <a:pPr>
                        <a:defRPr>
                          <a:solidFill>
                            <a:schemeClr val="bg1"/>
                          </a:solidFill>
                        </a:defRPr>
                      </a:pPr>
                      <a:t>[PERCENTAGE]</a:t>
                    </a:fld>
                    <a:r>
                      <a:rPr lang="fr-BE" sz="1800" baseline="0" dirty="0"/>
                      <a:t>, 556</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B0C-47E6-A9CB-B9B521E4C3F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fr-FR"/>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Heel effectief/Très efficace</c:v>
                </c:pt>
                <c:pt idx="1">
                  <c:v>Redelijk effectief/Assez efficace</c:v>
                </c:pt>
                <c:pt idx="2">
                  <c:v>Weinig zichtbaar of onopvallend/Peu visible ou peu marquant</c:v>
                </c:pt>
                <c:pt idx="3">
                  <c:v>Niet opgemerkt/Je ne les ai pas remarqués</c:v>
                </c:pt>
              </c:strCache>
            </c:strRef>
          </c:cat>
          <c:val>
            <c:numRef>
              <c:f>Blad1!$B$2:$B$5</c:f>
              <c:numCache>
                <c:formatCode>General</c:formatCode>
                <c:ptCount val="4"/>
                <c:pt idx="0">
                  <c:v>170</c:v>
                </c:pt>
                <c:pt idx="1">
                  <c:v>403</c:v>
                </c:pt>
                <c:pt idx="2">
                  <c:v>274</c:v>
                </c:pt>
                <c:pt idx="3">
                  <c:v>556</c:v>
                </c:pt>
              </c:numCache>
            </c:numRef>
          </c:val>
          <c:extLst>
            <c:ext xmlns:c16="http://schemas.microsoft.com/office/drawing/2014/chart" uri="{C3380CC4-5D6E-409C-BE32-E72D297353CC}">
              <c16:uniqueId val="{00000000-3B0C-47E6-A9CB-B9B521E4C3F6}"/>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Blad1!$B$1</c:f>
              <c:strCache>
                <c:ptCount val="1"/>
                <c:pt idx="0">
                  <c:v>Kolom1</c:v>
                </c:pt>
              </c:strCache>
            </c:strRef>
          </c:tx>
          <c:spPr>
            <a:solidFill>
              <a:schemeClr val="lt1"/>
            </a:solidFill>
            <a:ln w="19050">
              <a:solidFill>
                <a:schemeClr val="accent3"/>
              </a:solidFill>
            </a:ln>
            <a:effectLst/>
          </c:spPr>
          <c:dPt>
            <c:idx val="0"/>
            <c:bubble3D val="0"/>
            <c:spPr>
              <a:solidFill>
                <a:schemeClr val="lt1"/>
              </a:solidFill>
              <a:ln w="19050">
                <a:solidFill>
                  <a:schemeClr val="accent3"/>
                </a:solidFill>
              </a:ln>
              <a:effectLst/>
            </c:spPr>
            <c:extLst>
              <c:ext xmlns:c16="http://schemas.microsoft.com/office/drawing/2014/chart" uri="{C3380CC4-5D6E-409C-BE32-E72D297353CC}">
                <c16:uniqueId val="{00000001-1808-4AC7-B3DD-0CE8DC0CE094}"/>
              </c:ext>
            </c:extLst>
          </c:dPt>
          <c:dPt>
            <c:idx val="1"/>
            <c:bubble3D val="0"/>
            <c:spPr>
              <a:solidFill>
                <a:schemeClr val="lt1"/>
              </a:solidFill>
              <a:ln w="19050">
                <a:solidFill>
                  <a:schemeClr val="accent3"/>
                </a:solidFill>
              </a:ln>
              <a:effectLst/>
            </c:spPr>
            <c:extLst>
              <c:ext xmlns:c16="http://schemas.microsoft.com/office/drawing/2014/chart" uri="{C3380CC4-5D6E-409C-BE32-E72D297353CC}">
                <c16:uniqueId val="{00000003-1808-4AC7-B3DD-0CE8DC0CE094}"/>
              </c:ext>
            </c:extLst>
          </c:dPt>
          <c:dPt>
            <c:idx val="2"/>
            <c:bubble3D val="0"/>
            <c:spPr>
              <a:solidFill>
                <a:schemeClr val="lt1"/>
              </a:solidFill>
              <a:ln w="19050">
                <a:solidFill>
                  <a:schemeClr val="accent3"/>
                </a:solidFill>
              </a:ln>
              <a:effectLst/>
            </c:spPr>
            <c:extLst>
              <c:ext xmlns:c16="http://schemas.microsoft.com/office/drawing/2014/chart" uri="{C3380CC4-5D6E-409C-BE32-E72D297353CC}">
                <c16:uniqueId val="{00000005-1808-4AC7-B3DD-0CE8DC0CE094}"/>
              </c:ext>
            </c:extLst>
          </c:dPt>
          <c:dPt>
            <c:idx val="3"/>
            <c:bubble3D val="0"/>
            <c:spPr>
              <a:solidFill>
                <a:schemeClr val="lt1"/>
              </a:solidFill>
              <a:ln w="19050">
                <a:solidFill>
                  <a:schemeClr val="accent3"/>
                </a:solidFill>
              </a:ln>
              <a:effectLst/>
            </c:spPr>
            <c:extLst>
              <c:ext xmlns:c16="http://schemas.microsoft.com/office/drawing/2014/chart" uri="{C3380CC4-5D6E-409C-BE32-E72D297353CC}">
                <c16:uniqueId val="{00000007-1808-4AC7-B3DD-0CE8DC0CE094}"/>
              </c:ext>
            </c:extLst>
          </c:dPt>
          <c:dLbls>
            <c:dLbl>
              <c:idx val="0"/>
              <c:layout>
                <c:manualLayout>
                  <c:x val="-9.7404037662839268E-2"/>
                  <c:y val="0.18350223113111705"/>
                </c:manualLayout>
              </c:layout>
              <c:tx>
                <c:rich>
                  <a:bodyPr/>
                  <a:lstStyle/>
                  <a:p>
                    <a:fld id="{AA6F4F72-5D52-4EAA-89EE-1E5338A09C58}" type="CATEGORYNAME">
                      <a:rPr lang="nl-NL" b="0" smtClean="0">
                        <a:solidFill>
                          <a:schemeClr val="tx1"/>
                        </a:solidFill>
                      </a:rPr>
                      <a:pPr/>
                      <a:t>[CATEGORIENAAM]</a:t>
                    </a:fld>
                    <a:br>
                      <a:rPr lang="nl-NL" baseline="0" dirty="0">
                        <a:solidFill>
                          <a:schemeClr val="tx1"/>
                        </a:solidFill>
                      </a:rPr>
                    </a:br>
                    <a:r>
                      <a:rPr lang="nl-NL" baseline="0" dirty="0">
                        <a:solidFill>
                          <a:schemeClr val="tx1"/>
                        </a:solidFill>
                      </a:rPr>
                      <a:t> </a:t>
                    </a:r>
                    <a:fld id="{A3611BB6-F38B-4C2E-B68F-0C33E50D5903}" type="PERCENTAGE">
                      <a:rPr lang="nl-NL" sz="1800" baseline="0" smtClean="0">
                        <a:solidFill>
                          <a:schemeClr val="tx1"/>
                        </a:solidFill>
                      </a:rPr>
                      <a:pPr/>
                      <a:t>[PERCENTAGE]</a:t>
                    </a:fld>
                    <a:r>
                      <a:rPr lang="nl-NL" sz="1800" baseline="0" dirty="0">
                        <a:solidFill>
                          <a:schemeClr val="tx1"/>
                        </a:solidFill>
                      </a:rPr>
                      <a:t>, 278</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41935064528403215"/>
                      <c:h val="0.22268818086619466"/>
                    </c:manualLayout>
                  </c15:layout>
                  <c15:dlblFieldTable/>
                  <c15:showDataLabelsRange val="0"/>
                </c:ext>
                <c:ext xmlns:c16="http://schemas.microsoft.com/office/drawing/2014/chart" uri="{C3380CC4-5D6E-409C-BE32-E72D297353CC}">
                  <c16:uniqueId val="{00000001-1808-4AC7-B3DD-0CE8DC0CE094}"/>
                </c:ext>
              </c:extLst>
            </c:dLbl>
            <c:dLbl>
              <c:idx val="1"/>
              <c:layout>
                <c:manualLayout>
                  <c:x val="-4.5383261044695082E-2"/>
                  <c:y val="-0.11774100904956164"/>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accent3"/>
                        </a:solidFill>
                        <a:latin typeface="+mn-lt"/>
                        <a:ea typeface="+mn-ea"/>
                        <a:cs typeface="+mn-cs"/>
                      </a:defRPr>
                    </a:pPr>
                    <a:fld id="{2AB138F0-9562-469E-B54C-55C28E1B2BD7}" type="CATEGORYNAME">
                      <a:rPr lang="nl-NL" b="0" smtClean="0">
                        <a:solidFill>
                          <a:schemeClr val="tx1"/>
                        </a:solidFill>
                      </a:rPr>
                      <a:pPr>
                        <a:defRPr/>
                      </a:pPr>
                      <a:t>[CATEGORIENAAM]</a:t>
                    </a:fld>
                    <a:br>
                      <a:rPr lang="nl-NL" baseline="0" dirty="0">
                        <a:solidFill>
                          <a:schemeClr val="tx1"/>
                        </a:solidFill>
                      </a:rPr>
                    </a:br>
                    <a:r>
                      <a:rPr lang="nl-NL" baseline="0" dirty="0">
                        <a:solidFill>
                          <a:schemeClr val="tx1"/>
                        </a:solidFill>
                      </a:rPr>
                      <a:t> </a:t>
                    </a:r>
                    <a:fld id="{A50F84EA-AC71-4249-988F-F3D48693143C}" type="PERCENTAGE">
                      <a:rPr lang="nl-NL" sz="1800" baseline="0" smtClean="0">
                        <a:solidFill>
                          <a:schemeClr val="tx1"/>
                        </a:solidFill>
                      </a:rPr>
                      <a:pPr>
                        <a:defRPr/>
                      </a:pPr>
                      <a:t>[PERCENTAGE]</a:t>
                    </a:fld>
                    <a:r>
                      <a:rPr lang="nl-NL" sz="1800" baseline="0" dirty="0">
                        <a:solidFill>
                          <a:schemeClr val="tx1"/>
                        </a:solidFill>
                      </a:rPr>
                      <a:t>, 301</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3"/>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39223647541411372"/>
                      <c:h val="0.22578968756349541"/>
                    </c:manualLayout>
                  </c15:layout>
                  <c15:dlblFieldTable/>
                  <c15:showDataLabelsRange val="0"/>
                </c:ext>
                <c:ext xmlns:c16="http://schemas.microsoft.com/office/drawing/2014/chart" uri="{C3380CC4-5D6E-409C-BE32-E72D297353CC}">
                  <c16:uniqueId val="{00000003-1808-4AC7-B3DD-0CE8DC0CE094}"/>
                </c:ext>
              </c:extLst>
            </c:dLbl>
            <c:dLbl>
              <c:idx val="2"/>
              <c:layout>
                <c:manualLayout>
                  <c:x val="-0.17774856553468762"/>
                  <c:y val="-4.652260045951153E-2"/>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accent3"/>
                        </a:solidFill>
                        <a:latin typeface="+mn-lt"/>
                        <a:ea typeface="+mn-ea"/>
                        <a:cs typeface="+mn-cs"/>
                      </a:defRPr>
                    </a:pPr>
                    <a:fld id="{038B30DA-5FA1-4952-87A4-C26133E58566}" type="CATEGORYNAME">
                      <a:rPr lang="en-US" b="0" smtClean="0">
                        <a:solidFill>
                          <a:schemeClr val="tx1"/>
                        </a:solidFill>
                      </a:rPr>
                      <a:pPr>
                        <a:defRPr/>
                      </a:pPr>
                      <a:t>[CATEGORIENAAM]</a:t>
                    </a:fld>
                    <a:endParaRPr lang="en-US" b="0" dirty="0">
                      <a:solidFill>
                        <a:schemeClr val="tx1"/>
                      </a:solidFill>
                    </a:endParaRPr>
                  </a:p>
                  <a:p>
                    <a:pPr>
                      <a:defRPr/>
                    </a:pPr>
                    <a:fld id="{D8A8C3D5-056A-4690-8665-4235010D2A82}" type="PERCENTAGE">
                      <a:rPr lang="en-US" sz="1800" baseline="0" smtClean="0">
                        <a:solidFill>
                          <a:schemeClr val="tx1"/>
                        </a:solidFill>
                      </a:rPr>
                      <a:pPr>
                        <a:defRPr/>
                      </a:pPr>
                      <a:t>[PERCENTAGE]</a:t>
                    </a:fld>
                    <a:r>
                      <a:rPr lang="en-US" sz="1800" baseline="0" dirty="0">
                        <a:solidFill>
                          <a:schemeClr val="tx1"/>
                        </a:solidFill>
                      </a:rPr>
                      <a:t>, 111</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accent3"/>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39420990305320253"/>
                      <c:h val="0.1869588237132899"/>
                    </c:manualLayout>
                  </c15:layout>
                  <c15:dlblFieldTable/>
                  <c15:showDataLabelsRange val="0"/>
                </c:ext>
                <c:ext xmlns:c16="http://schemas.microsoft.com/office/drawing/2014/chart" uri="{C3380CC4-5D6E-409C-BE32-E72D297353CC}">
                  <c16:uniqueId val="{00000005-1808-4AC7-B3DD-0CE8DC0CE094}"/>
                </c:ext>
              </c:extLst>
            </c:dLbl>
            <c:dLbl>
              <c:idx val="3"/>
              <c:layout>
                <c:manualLayout>
                  <c:x val="8.9748139488763853E-2"/>
                  <c:y val="-1.3647606320626436E-2"/>
                </c:manualLayout>
              </c:layout>
              <c:tx>
                <c:rich>
                  <a:bodyPr/>
                  <a:lstStyle/>
                  <a:p>
                    <a:fld id="{8967A0D7-293C-4BB2-B141-BB8C7E4B4213}" type="CATEGORYNAME">
                      <a:rPr lang="en-US" b="0" smtClean="0">
                        <a:solidFill>
                          <a:schemeClr val="tx1"/>
                        </a:solidFill>
                        <a:highlight>
                          <a:srgbClr val="FFFF00"/>
                        </a:highlight>
                      </a:rPr>
                      <a:pPr/>
                      <a:t>[CATEGORIENAAM]</a:t>
                    </a:fld>
                    <a:r>
                      <a:rPr lang="en-US" baseline="0" dirty="0">
                        <a:highlight>
                          <a:srgbClr val="FFFF00"/>
                        </a:highlight>
                      </a:rPr>
                      <a:t> </a:t>
                    </a:r>
                    <a:br>
                      <a:rPr lang="en-US" baseline="0" dirty="0">
                        <a:highlight>
                          <a:srgbClr val="FFFF00"/>
                        </a:highlight>
                      </a:rPr>
                    </a:br>
                    <a:fld id="{8017A968-CD0A-4951-A4A7-F8D885B22C57}" type="PERCENTAGE">
                      <a:rPr lang="en-US" sz="1800" baseline="0" smtClean="0">
                        <a:solidFill>
                          <a:schemeClr val="tx1"/>
                        </a:solidFill>
                        <a:highlight>
                          <a:srgbClr val="FFFF00"/>
                        </a:highlight>
                      </a:rPr>
                      <a:pPr/>
                      <a:t>[PERCENTAGE]</a:t>
                    </a:fld>
                    <a:r>
                      <a:rPr lang="en-US" sz="1800" baseline="0" dirty="0">
                        <a:solidFill>
                          <a:schemeClr val="tx1"/>
                        </a:solidFill>
                        <a:highlight>
                          <a:srgbClr val="FFFF00"/>
                        </a:highlight>
                      </a:rPr>
                      <a:t>, 712</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41191761467419824"/>
                      <c:h val="0.22268818086619466"/>
                    </c:manualLayout>
                  </c15:layout>
                  <c15:dlblFieldTable/>
                  <c15:showDataLabelsRange val="0"/>
                </c:ext>
                <c:ext xmlns:c16="http://schemas.microsoft.com/office/drawing/2014/chart" uri="{C3380CC4-5D6E-409C-BE32-E72D297353CC}">
                  <c16:uniqueId val="{00000007-1808-4AC7-B3DD-0CE8DC0CE09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fr-FR"/>
              </a:p>
            </c:txPr>
            <c:dLblPos val="inEnd"/>
            <c:showLegendKey val="0"/>
            <c:showVal val="1"/>
            <c:showCatName val="1"/>
            <c:showSerName val="0"/>
            <c:showPercent val="1"/>
            <c:showBubbleSize val="0"/>
            <c:showLeaderLines val="1"/>
            <c:leaderLines>
              <c:spPr>
                <a:ln w="9525">
                  <a:solidFill>
                    <a:schemeClr val="accent3">
                      <a:lumMod val="60000"/>
                      <a:lumOff val="40000"/>
                    </a:schemeClr>
                  </a:solidFill>
                </a:ln>
                <a:effectLst/>
              </c:spPr>
            </c:leaderLines>
            <c:extLst>
              <c:ext xmlns:c15="http://schemas.microsoft.com/office/drawing/2012/chart" uri="{CE6537A1-D6FC-4f65-9D91-7224C49458BB}"/>
            </c:extLst>
          </c:dLbls>
          <c:cat>
            <c:strRef>
              <c:f>Blad1!$A$2:$A$5</c:f>
              <c:strCache>
                <c:ptCount val="4"/>
                <c:pt idx="0">
                  <c:v>Zeer gemakkelijk/Très facilement</c:v>
                </c:pt>
                <c:pt idx="1">
                  <c:v>Redelijk gemakkelijk/Assez facilement</c:v>
                </c:pt>
                <c:pt idx="2">
                  <c:v>Moeilijk/Difficilement</c:v>
                </c:pt>
                <c:pt idx="3">
                  <c:v>Zeer moeilijk/Très difficilement</c:v>
                </c:pt>
              </c:strCache>
            </c:strRef>
          </c:cat>
          <c:val>
            <c:numRef>
              <c:f>Blad1!$B$2:$B$5</c:f>
              <c:numCache>
                <c:formatCode>General</c:formatCode>
                <c:ptCount val="4"/>
                <c:pt idx="0">
                  <c:v>278</c:v>
                </c:pt>
                <c:pt idx="1">
                  <c:v>301</c:v>
                </c:pt>
                <c:pt idx="2">
                  <c:v>111</c:v>
                </c:pt>
                <c:pt idx="3">
                  <c:v>712</c:v>
                </c:pt>
              </c:numCache>
            </c:numRef>
          </c:val>
          <c:extLst>
            <c:ext xmlns:c16="http://schemas.microsoft.com/office/drawing/2014/chart" uri="{C3380CC4-5D6E-409C-BE32-E72D297353CC}">
              <c16:uniqueId val="{00000008-1808-4AC7-B3DD-0CE8DC0CE094}"/>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solidFill>
    <a:ln w="9525" cap="flat" cmpd="sng" algn="ctr">
      <a:solidFill>
        <a:schemeClr val="accent3"/>
      </a:solidFill>
      <a:round/>
    </a:ln>
    <a:effectLst/>
  </c:spPr>
  <c:txPr>
    <a:bodyPr/>
    <a:lstStyle/>
    <a:p>
      <a:pPr>
        <a:defRPr/>
      </a:pPr>
      <a:endParaRPr lang="fr-FR"/>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5.3367073630987659E-2"/>
          <c:y val="4.9452913755646206E-2"/>
          <c:w val="0.90703607517108309"/>
          <c:h val="0.90914197183538858"/>
        </c:manualLayout>
      </c:layout>
      <c:pieChart>
        <c:varyColors val="1"/>
        <c:ser>
          <c:idx val="0"/>
          <c:order val="0"/>
          <c:tx>
            <c:strRef>
              <c:f>Blad1!$B$1</c:f>
              <c:strCache>
                <c:ptCount val="1"/>
                <c:pt idx="0">
                  <c:v>Kolom1</c:v>
                </c:pt>
              </c:strCache>
            </c:strRef>
          </c:tx>
          <c:spPr>
            <a:solidFill>
              <a:schemeClr val="lt1"/>
            </a:solidFill>
            <a:ln w="19050">
              <a:solidFill>
                <a:schemeClr val="accent4"/>
              </a:solidFill>
            </a:ln>
            <a:effectLst/>
          </c:spPr>
          <c:dPt>
            <c:idx val="0"/>
            <c:bubble3D val="0"/>
            <c:spPr>
              <a:solidFill>
                <a:schemeClr val="lt1"/>
              </a:solidFill>
              <a:ln w="19050">
                <a:solidFill>
                  <a:schemeClr val="accent4"/>
                </a:solidFill>
              </a:ln>
              <a:effectLst/>
            </c:spPr>
            <c:extLst>
              <c:ext xmlns:c16="http://schemas.microsoft.com/office/drawing/2014/chart" uri="{C3380CC4-5D6E-409C-BE32-E72D297353CC}">
                <c16:uniqueId val="{00000001-7CF5-4501-B4D5-B13CDA3C076A}"/>
              </c:ext>
            </c:extLst>
          </c:dPt>
          <c:dPt>
            <c:idx val="1"/>
            <c:bubble3D val="0"/>
            <c:spPr>
              <a:solidFill>
                <a:schemeClr val="lt1"/>
              </a:solidFill>
              <a:ln w="19050">
                <a:solidFill>
                  <a:schemeClr val="accent4"/>
                </a:solidFill>
              </a:ln>
              <a:effectLst/>
            </c:spPr>
            <c:extLst>
              <c:ext xmlns:c16="http://schemas.microsoft.com/office/drawing/2014/chart" uri="{C3380CC4-5D6E-409C-BE32-E72D297353CC}">
                <c16:uniqueId val="{00000003-7CF5-4501-B4D5-B13CDA3C076A}"/>
              </c:ext>
            </c:extLst>
          </c:dPt>
          <c:dPt>
            <c:idx val="2"/>
            <c:bubble3D val="0"/>
            <c:spPr>
              <a:solidFill>
                <a:schemeClr val="lt1"/>
              </a:solidFill>
              <a:ln w="19050">
                <a:solidFill>
                  <a:schemeClr val="accent4"/>
                </a:solidFill>
              </a:ln>
              <a:effectLst/>
            </c:spPr>
            <c:extLst>
              <c:ext xmlns:c16="http://schemas.microsoft.com/office/drawing/2014/chart" uri="{C3380CC4-5D6E-409C-BE32-E72D297353CC}">
                <c16:uniqueId val="{00000005-7CF5-4501-B4D5-B13CDA3C076A}"/>
              </c:ext>
            </c:extLst>
          </c:dPt>
          <c:dPt>
            <c:idx val="3"/>
            <c:bubble3D val="0"/>
            <c:spPr>
              <a:solidFill>
                <a:schemeClr val="lt1"/>
              </a:solidFill>
              <a:ln w="19050">
                <a:solidFill>
                  <a:schemeClr val="accent4"/>
                </a:solidFill>
              </a:ln>
              <a:effectLst/>
            </c:spPr>
            <c:extLst>
              <c:ext xmlns:c16="http://schemas.microsoft.com/office/drawing/2014/chart" uri="{C3380CC4-5D6E-409C-BE32-E72D297353CC}">
                <c16:uniqueId val="{00000008-7CF5-4501-B4D5-B13CDA3C076A}"/>
              </c:ext>
            </c:extLst>
          </c:dPt>
          <c:dLbls>
            <c:dLbl>
              <c:idx val="0"/>
              <c:layout>
                <c:manualLayout>
                  <c:x val="-0.11976831077523499"/>
                  <c:y val="0.1829888951407449"/>
                </c:manualLayout>
              </c:layout>
              <c:tx>
                <c:rich>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fld id="{745DF16D-A87B-46ED-8AFC-FBBEB0E2E5AE}" type="CATEGORYNAME">
                      <a:rPr lang="nl-NL" b="0" smtClean="0"/>
                      <a:pPr>
                        <a:defRPr>
                          <a:solidFill>
                            <a:schemeClr val="tx1"/>
                          </a:solidFill>
                        </a:defRPr>
                      </a:pPr>
                      <a:t>[CATEGORIENAAM]</a:t>
                    </a:fld>
                    <a:br>
                      <a:rPr lang="nl-NL" b="0" baseline="0" dirty="0"/>
                    </a:br>
                    <a:fld id="{EB32871D-5257-4E83-836D-2D7BA3A5D0C6}" type="PERCENTAGE">
                      <a:rPr lang="nl-NL" sz="1600" baseline="0" smtClean="0"/>
                      <a:pPr>
                        <a:defRPr>
                          <a:solidFill>
                            <a:schemeClr val="tx1"/>
                          </a:solidFill>
                        </a:defRPr>
                      </a:pPr>
                      <a:t>[PERCENTAGE]</a:t>
                    </a:fld>
                    <a:r>
                      <a:rPr lang="nl-NL" sz="1600" baseline="0" dirty="0"/>
                      <a:t>, 303</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3356411618961716"/>
                      <c:h val="0.25295888623185009"/>
                    </c:manualLayout>
                  </c15:layout>
                  <c15:dlblFieldTable/>
                  <c15:showDataLabelsRange val="0"/>
                </c:ext>
                <c:ext xmlns:c16="http://schemas.microsoft.com/office/drawing/2014/chart" uri="{C3380CC4-5D6E-409C-BE32-E72D297353CC}">
                  <c16:uniqueId val="{00000001-7CF5-4501-B4D5-B13CDA3C076A}"/>
                </c:ext>
              </c:extLst>
            </c:dLbl>
            <c:dLbl>
              <c:idx val="1"/>
              <c:layout>
                <c:manualLayout>
                  <c:x val="-4.9509281871095399E-2"/>
                  <c:y val="-0.23022948219002518"/>
                </c:manualLayout>
              </c:layout>
              <c:tx>
                <c:rich>
                  <a:bodyPr/>
                  <a:lstStyle/>
                  <a:p>
                    <a:fld id="{6D26D5CB-C634-4C26-BD5D-7C0DCDC5A612}" type="CATEGORYNAME">
                      <a:rPr lang="nl-NL" b="0" dirty="0"/>
                      <a:pPr/>
                      <a:t>[CATEGORIENAAM]</a:t>
                    </a:fld>
                    <a:r>
                      <a:rPr lang="nl-NL" b="0" baseline="0" dirty="0"/>
                      <a:t>; </a:t>
                    </a:r>
                  </a:p>
                  <a:p>
                    <a:fld id="{ABB933E2-4825-4459-9E7E-A251DEDE43B6}" type="PERCENTAGE">
                      <a:rPr lang="nl-NL" sz="1600" baseline="0" smtClean="0"/>
                      <a:pPr/>
                      <a:t>[PERCENTAGE]</a:t>
                    </a:fld>
                    <a:r>
                      <a:rPr lang="nl-NL" sz="1600" baseline="0" dirty="0"/>
                      <a:t>, 396</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45548427243584816"/>
                      <c:h val="0.18001144871133617"/>
                    </c:manualLayout>
                  </c15:layout>
                  <c15:dlblFieldTable/>
                  <c15:showDataLabelsRange val="0"/>
                </c:ext>
                <c:ext xmlns:c16="http://schemas.microsoft.com/office/drawing/2014/chart" uri="{C3380CC4-5D6E-409C-BE32-E72D297353CC}">
                  <c16:uniqueId val="{00000003-7CF5-4501-B4D5-B13CDA3C076A}"/>
                </c:ext>
              </c:extLst>
            </c:dLbl>
            <c:dLbl>
              <c:idx val="2"/>
              <c:layout>
                <c:manualLayout>
                  <c:x val="0.16793948089938063"/>
                  <c:y val="-2.4812053578406202E-2"/>
                </c:manualLayout>
              </c:layout>
              <c:tx>
                <c:rich>
                  <a:bodyPr/>
                  <a:lstStyle/>
                  <a:p>
                    <a:fld id="{3FF181F2-3399-4B21-A7BF-E6744708C3B2}" type="CATEGORYNAME">
                      <a:rPr lang="en-US" b="0"/>
                      <a:pPr/>
                      <a:t>[CATEGORIENAAM]</a:t>
                    </a:fld>
                    <a:r>
                      <a:rPr lang="en-US" baseline="0" dirty="0"/>
                      <a:t>; </a:t>
                    </a:r>
                    <a:br>
                      <a:rPr lang="en-US" baseline="0" dirty="0"/>
                    </a:br>
                    <a:fld id="{938904F0-6DA8-48F4-9D57-59A068C2BE38}" type="PERCENTAGE">
                      <a:rPr lang="en-US" sz="1600" baseline="0" smtClean="0"/>
                      <a:pPr/>
                      <a:t>[PERCENTAGE]</a:t>
                    </a:fld>
                    <a:r>
                      <a:rPr lang="en-US" sz="1600" baseline="0" dirty="0"/>
                      <a:t>, 131</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5337847633123473"/>
                      <c:h val="0.32243263625138713"/>
                    </c:manualLayout>
                  </c15:layout>
                  <c15:dlblFieldTable/>
                  <c15:showDataLabelsRange val="0"/>
                </c:ext>
                <c:ext xmlns:c16="http://schemas.microsoft.com/office/drawing/2014/chart" uri="{C3380CC4-5D6E-409C-BE32-E72D297353CC}">
                  <c16:uniqueId val="{00000005-7CF5-4501-B4D5-B13CDA3C076A}"/>
                </c:ext>
              </c:extLst>
            </c:dLbl>
            <c:dLbl>
              <c:idx val="3"/>
              <c:layout>
                <c:manualLayout>
                  <c:x val="0.14381704416182967"/>
                  <c:y val="9.1395052828183332E-2"/>
                </c:manualLayout>
              </c:layout>
              <c:tx>
                <c:rich>
                  <a:bodyPr/>
                  <a:lstStyle/>
                  <a:p>
                    <a:fld id="{E275CAA0-11ED-4E1F-8739-60309CF13117}" type="CATEGORYNAME">
                      <a:rPr lang="nl-NL" sz="1200" b="0" smtClean="0">
                        <a:highlight>
                          <a:srgbClr val="FFFF00"/>
                        </a:highlight>
                      </a:rPr>
                      <a:pPr/>
                      <a:t>[CATEGORIENAAM]</a:t>
                    </a:fld>
                    <a:br>
                      <a:rPr lang="nl-NL" sz="1200" b="0" baseline="0" dirty="0"/>
                    </a:br>
                    <a:fld id="{FC18A779-AB12-47C0-8D33-C0E72A074D6B}" type="PERCENTAGE">
                      <a:rPr lang="nl-NL" sz="1600" baseline="0" smtClean="0">
                        <a:highlight>
                          <a:srgbClr val="FFFF00"/>
                        </a:highlight>
                      </a:rPr>
                      <a:pPr/>
                      <a:t>[PERCENTAGE]</a:t>
                    </a:fld>
                    <a:r>
                      <a:rPr lang="nl-NL" sz="1600" baseline="0" dirty="0">
                        <a:highlight>
                          <a:srgbClr val="FFFF00"/>
                        </a:highlight>
                      </a:rPr>
                      <a:t>, 573</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9611131374456634"/>
                      <c:h val="0.33752158844031821"/>
                    </c:manualLayout>
                  </c15:layout>
                  <c15:dlblFieldTable/>
                  <c15:showDataLabelsRange val="0"/>
                </c:ext>
                <c:ext xmlns:c16="http://schemas.microsoft.com/office/drawing/2014/chart" uri="{C3380CC4-5D6E-409C-BE32-E72D297353CC}">
                  <c16:uniqueId val="{00000008-7CF5-4501-B4D5-B13CDA3C076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dLblPos val="inEnd"/>
            <c:showLegendKey val="0"/>
            <c:showVal val="1"/>
            <c:showCatName val="1"/>
            <c:showSerName val="0"/>
            <c:showPercent val="1"/>
            <c:showBubbleSize val="0"/>
            <c:showLeaderLines val="1"/>
            <c:leaderLines>
              <c:spPr>
                <a:ln w="9525">
                  <a:solidFill>
                    <a:schemeClr val="accent4">
                      <a:lumMod val="60000"/>
                      <a:lumOff val="40000"/>
                    </a:schemeClr>
                  </a:solidFill>
                </a:ln>
                <a:effectLst/>
              </c:spPr>
            </c:leaderLines>
            <c:extLst>
              <c:ext xmlns:c15="http://schemas.microsoft.com/office/drawing/2012/chart" uri="{CE6537A1-D6FC-4f65-9D91-7224C49458BB}"/>
            </c:extLst>
          </c:dLbls>
          <c:cat>
            <c:strRef>
              <c:f>Blad1!$A$2:$A$5</c:f>
              <c:strCache>
                <c:ptCount val="4"/>
                <c:pt idx="0">
                  <c:v>Zeer duidelijk en bruikbaar/Très claire et utile</c:v>
                </c:pt>
                <c:pt idx="1">
                  <c:v>Duidelijk genoeg/Assez claire</c:v>
                </c:pt>
                <c:pt idx="2">
                  <c:v>Onvoldoende duidelijk/Pas suffisamment claire</c:v>
                </c:pt>
                <c:pt idx="3">
                  <c:v>Niet gezien of gebruikt/Non vue ou utilisée</c:v>
                </c:pt>
              </c:strCache>
            </c:strRef>
          </c:cat>
          <c:val>
            <c:numRef>
              <c:f>Blad1!$B$2:$B$5</c:f>
              <c:numCache>
                <c:formatCode>General</c:formatCode>
                <c:ptCount val="4"/>
                <c:pt idx="0">
                  <c:v>303</c:v>
                </c:pt>
                <c:pt idx="1">
                  <c:v>396</c:v>
                </c:pt>
                <c:pt idx="2">
                  <c:v>131</c:v>
                </c:pt>
                <c:pt idx="3">
                  <c:v>573</c:v>
                </c:pt>
              </c:numCache>
            </c:numRef>
          </c:val>
          <c:extLst>
            <c:ext xmlns:c16="http://schemas.microsoft.com/office/drawing/2014/chart" uri="{C3380CC4-5D6E-409C-BE32-E72D297353CC}">
              <c16:uniqueId val="{00000006-7CF5-4501-B4D5-B13CDA3C076A}"/>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4"/>
    </a:solidFill>
    <a:ln w="9525" cap="flat" cmpd="sng" algn="ctr">
      <a:solidFill>
        <a:schemeClr val="accent4"/>
      </a:solidFill>
      <a:round/>
    </a:ln>
    <a:effectLst/>
  </c:spPr>
  <c:txPr>
    <a:bodyPr/>
    <a:lstStyle/>
    <a:p>
      <a:pPr>
        <a:defRPr/>
      </a:pPr>
      <a:endParaRPr lang="fr-FR"/>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Zeer gemakkelijk/Très facilement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Blad1!$B$2:$B$5</c:f>
              <c:numCache>
                <c:formatCode>General</c:formatCode>
                <c:ptCount val="4"/>
                <c:pt idx="0">
                  <c:v>12.07</c:v>
                </c:pt>
                <c:pt idx="1">
                  <c:v>19.559999999999999</c:v>
                </c:pt>
                <c:pt idx="2">
                  <c:v>19.46</c:v>
                </c:pt>
                <c:pt idx="3">
                  <c:v>21.66</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Redelijk gemakkelijk/Assez facilement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Blad1!$C$2:$C$5</c:f>
              <c:numCache>
                <c:formatCode>General</c:formatCode>
                <c:ptCount val="4"/>
                <c:pt idx="0">
                  <c:v>18.97</c:v>
                </c:pt>
                <c:pt idx="1">
                  <c:v>16.87</c:v>
                </c:pt>
                <c:pt idx="2">
                  <c:v>23.21</c:v>
                </c:pt>
                <c:pt idx="3">
                  <c:v>24.33</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Moeilijk/Difficilement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Blad1!$D$2:$D$5</c:f>
              <c:numCache>
                <c:formatCode>General</c:formatCode>
                <c:ptCount val="4"/>
                <c:pt idx="0">
                  <c:v>6.9</c:v>
                </c:pt>
                <c:pt idx="1">
                  <c:v>7.58</c:v>
                </c:pt>
                <c:pt idx="2">
                  <c:v>7.32</c:v>
                </c:pt>
                <c:pt idx="3">
                  <c:v>9.36</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Niet gevonden/gebruikt/Je ne l’ai pas trouvé / utilisé</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Blad1!$E$2:$E$5</c:f>
              <c:numCache>
                <c:formatCode>General</c:formatCode>
                <c:ptCount val="4"/>
                <c:pt idx="0">
                  <c:v>62.07</c:v>
                </c:pt>
                <c:pt idx="1">
                  <c:v>55.99</c:v>
                </c:pt>
                <c:pt idx="2">
                  <c:v>50</c:v>
                </c:pt>
                <c:pt idx="3">
                  <c:v>44.65</c:v>
                </c:pt>
              </c:numCache>
            </c:numRef>
          </c:val>
          <c:extLst>
            <c:ext xmlns:c16="http://schemas.microsoft.com/office/drawing/2014/chart" uri="{C3380CC4-5D6E-409C-BE32-E72D297353CC}">
              <c16:uniqueId val="{00000001-DCDF-4448-8A36-7F0DB0CC6C5C}"/>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Zeer duidelijk en bruikbaar/Très claire et utile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Blad1!$B$2:$B$5</c:f>
              <c:numCache>
                <c:formatCode>General</c:formatCode>
                <c:ptCount val="4"/>
                <c:pt idx="0">
                  <c:v>10.34</c:v>
                </c:pt>
                <c:pt idx="1">
                  <c:v>20.29</c:v>
                </c:pt>
                <c:pt idx="2">
                  <c:v>21.07</c:v>
                </c:pt>
                <c:pt idx="3">
                  <c:v>25.67</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Duidelijk genoeg/Assez claire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Blad1!$C$2:$C$5</c:f>
              <c:numCache>
                <c:formatCode>General</c:formatCode>
                <c:ptCount val="4"/>
                <c:pt idx="0">
                  <c:v>31.03</c:v>
                </c:pt>
                <c:pt idx="1">
                  <c:v>25.18</c:v>
                </c:pt>
                <c:pt idx="2">
                  <c:v>26.86</c:v>
                </c:pt>
                <c:pt idx="3">
                  <c:v>31.55</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Onvoldoende duidelijk/Pas suffisamment claire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Blad1!$D$2:$D$5</c:f>
              <c:numCache>
                <c:formatCode>General</c:formatCode>
                <c:ptCount val="4"/>
                <c:pt idx="0">
                  <c:v>8.6199999999999992</c:v>
                </c:pt>
                <c:pt idx="1">
                  <c:v>7.58</c:v>
                </c:pt>
                <c:pt idx="2">
                  <c:v>10</c:v>
                </c:pt>
                <c:pt idx="3">
                  <c:v>10.43</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Niet gezien of gebruikt/Non vue ou utilisée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Blad1!$E$2:$E$5</c:f>
              <c:numCache>
                <c:formatCode>General</c:formatCode>
                <c:ptCount val="4"/>
                <c:pt idx="0">
                  <c:v>50</c:v>
                </c:pt>
                <c:pt idx="1">
                  <c:v>46.94</c:v>
                </c:pt>
                <c:pt idx="2">
                  <c:v>41.07</c:v>
                </c:pt>
                <c:pt idx="3">
                  <c:v>32.35</c:v>
                </c:pt>
              </c:numCache>
            </c:numRef>
          </c:val>
          <c:extLst>
            <c:ext xmlns:c16="http://schemas.microsoft.com/office/drawing/2014/chart" uri="{C3380CC4-5D6E-409C-BE32-E72D297353CC}">
              <c16:uniqueId val="{00000001-BA73-4963-AB51-A33221A6712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2893331692913386E-2"/>
          <c:y val="5.677428817374025E-2"/>
          <c:w val="0.94616916830708664"/>
          <c:h val="0.77869188123204469"/>
        </c:manualLayout>
      </c:layout>
      <c:barChart>
        <c:barDir val="col"/>
        <c:grouping val="clustered"/>
        <c:varyColors val="0"/>
        <c:ser>
          <c:idx val="0"/>
          <c:order val="0"/>
          <c:tx>
            <c:strRef>
              <c:f>Blad1!$B$1</c:f>
              <c:strCache>
                <c:ptCount val="1"/>
                <c:pt idx="0">
                  <c:v>Zeer gemakkelijk/Très facilement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Blad1!$B$2:$B$4</c:f>
              <c:numCache>
                <c:formatCode>General</c:formatCode>
                <c:ptCount val="3"/>
                <c:pt idx="0">
                  <c:v>19.86</c:v>
                </c:pt>
                <c:pt idx="1">
                  <c:v>22.18</c:v>
                </c:pt>
                <c:pt idx="2">
                  <c:v>12.36</c:v>
                </c:pt>
              </c:numCache>
            </c:numRef>
          </c:val>
          <c:extLst>
            <c:ext xmlns:c16="http://schemas.microsoft.com/office/drawing/2014/chart" uri="{C3380CC4-5D6E-409C-BE32-E72D297353CC}">
              <c16:uniqueId val="{00000000-A400-4F68-82D5-BFA09A788C08}"/>
            </c:ext>
          </c:extLst>
        </c:ser>
        <c:ser>
          <c:idx val="1"/>
          <c:order val="1"/>
          <c:tx>
            <c:strRef>
              <c:f>Blad1!$C$1</c:f>
              <c:strCache>
                <c:ptCount val="1"/>
                <c:pt idx="0">
                  <c:v>Redelijk gemakkelijk/Assez facilement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Blad1!$C$2:$C$4</c:f>
              <c:numCache>
                <c:formatCode>General</c:formatCode>
                <c:ptCount val="3"/>
                <c:pt idx="0">
                  <c:v>21.34</c:v>
                </c:pt>
                <c:pt idx="1">
                  <c:v>22.89</c:v>
                </c:pt>
                <c:pt idx="2">
                  <c:v>21.35</c:v>
                </c:pt>
              </c:numCache>
            </c:numRef>
          </c:val>
          <c:extLst>
            <c:ext xmlns:c16="http://schemas.microsoft.com/office/drawing/2014/chart" uri="{C3380CC4-5D6E-409C-BE32-E72D297353CC}">
              <c16:uniqueId val="{00000001-A400-4F68-82D5-BFA09A788C08}"/>
            </c:ext>
          </c:extLst>
        </c:ser>
        <c:ser>
          <c:idx val="2"/>
          <c:order val="2"/>
          <c:tx>
            <c:strRef>
              <c:f>Blad1!$D$1</c:f>
              <c:strCache>
                <c:ptCount val="1"/>
                <c:pt idx="0">
                  <c:v>Moeilijk/Difficilement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Blad1!$D$2:$D$4</c:f>
              <c:numCache>
                <c:formatCode>General</c:formatCode>
                <c:ptCount val="3"/>
                <c:pt idx="0">
                  <c:v>7.96</c:v>
                </c:pt>
                <c:pt idx="1">
                  <c:v>7.04</c:v>
                </c:pt>
                <c:pt idx="2">
                  <c:v>10.11</c:v>
                </c:pt>
              </c:numCache>
            </c:numRef>
          </c:val>
          <c:extLst>
            <c:ext xmlns:c16="http://schemas.microsoft.com/office/drawing/2014/chart" uri="{C3380CC4-5D6E-409C-BE32-E72D297353CC}">
              <c16:uniqueId val="{00000002-A400-4F68-82D5-BFA09A788C08}"/>
            </c:ext>
          </c:extLst>
        </c:ser>
        <c:ser>
          <c:idx val="3"/>
          <c:order val="3"/>
          <c:tx>
            <c:strRef>
              <c:f>Blad1!$E$1</c:f>
              <c:strCache>
                <c:ptCount val="1"/>
                <c:pt idx="0">
                  <c:v>Niet gevonden/gebruikt/Je ne l’ai pas trouvé / utilisé</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Blad1!$E$2:$E$4</c:f>
              <c:numCache>
                <c:formatCode>General</c:formatCode>
                <c:ptCount val="3"/>
                <c:pt idx="0">
                  <c:v>50.84</c:v>
                </c:pt>
                <c:pt idx="1">
                  <c:v>47.89</c:v>
                </c:pt>
                <c:pt idx="2">
                  <c:v>56.18</c:v>
                </c:pt>
              </c:numCache>
            </c:numRef>
          </c:val>
          <c:extLst>
            <c:ext xmlns:c16="http://schemas.microsoft.com/office/drawing/2014/chart" uri="{C3380CC4-5D6E-409C-BE32-E72D297353CC}">
              <c16:uniqueId val="{00000001-DA07-4589-AA8F-32F9C2526BCE}"/>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layout>
        <c:manualLayout>
          <c:xMode val="edge"/>
          <c:yMode val="edge"/>
          <c:x val="7.3048228346456703E-2"/>
          <c:y val="0.8879677048175626"/>
          <c:w val="0.90507677165354317"/>
          <c:h val="0.1119501640574343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3.9229330708661428E-2"/>
          <c:y val="4.3793058329659303E-2"/>
          <c:w val="0.94616916830708664"/>
          <c:h val="0.77869188123204469"/>
        </c:manualLayout>
      </c:layout>
      <c:barChart>
        <c:barDir val="col"/>
        <c:grouping val="clustered"/>
        <c:varyColors val="0"/>
        <c:ser>
          <c:idx val="0"/>
          <c:order val="0"/>
          <c:tx>
            <c:strRef>
              <c:f>Blad1!$B$1</c:f>
              <c:strCache>
                <c:ptCount val="1"/>
                <c:pt idx="0">
                  <c:v>Zeer duidelijk en bruikbaar/Très claire et utile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Blad1!$B$2:$B$4</c:f>
              <c:numCache>
                <c:formatCode>General</c:formatCode>
                <c:ptCount val="3"/>
                <c:pt idx="0">
                  <c:v>23.99</c:v>
                </c:pt>
                <c:pt idx="1">
                  <c:v>14.44</c:v>
                </c:pt>
                <c:pt idx="2">
                  <c:v>16.850000000000001</c:v>
                </c:pt>
              </c:numCache>
            </c:numRef>
          </c:val>
          <c:extLst>
            <c:ext xmlns:c16="http://schemas.microsoft.com/office/drawing/2014/chart" uri="{C3380CC4-5D6E-409C-BE32-E72D297353CC}">
              <c16:uniqueId val="{00000000-A400-4F68-82D5-BFA09A788C08}"/>
            </c:ext>
          </c:extLst>
        </c:ser>
        <c:ser>
          <c:idx val="1"/>
          <c:order val="1"/>
          <c:tx>
            <c:strRef>
              <c:f>Blad1!$C$1</c:f>
              <c:strCache>
                <c:ptCount val="1"/>
                <c:pt idx="0">
                  <c:v>Duidelijk genoeg/Assez claire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Blad1!$C$2:$C$4</c:f>
              <c:numCache>
                <c:formatCode>General</c:formatCode>
                <c:ptCount val="3"/>
                <c:pt idx="0">
                  <c:v>25.86</c:v>
                </c:pt>
                <c:pt idx="1">
                  <c:v>35.21</c:v>
                </c:pt>
                <c:pt idx="2">
                  <c:v>34.83</c:v>
                </c:pt>
              </c:numCache>
            </c:numRef>
          </c:val>
          <c:extLst>
            <c:ext xmlns:c16="http://schemas.microsoft.com/office/drawing/2014/chart" uri="{C3380CC4-5D6E-409C-BE32-E72D297353CC}">
              <c16:uniqueId val="{00000001-A400-4F68-82D5-BFA09A788C08}"/>
            </c:ext>
          </c:extLst>
        </c:ser>
        <c:ser>
          <c:idx val="2"/>
          <c:order val="2"/>
          <c:tx>
            <c:strRef>
              <c:f>Blad1!$D$1</c:f>
              <c:strCache>
                <c:ptCount val="1"/>
                <c:pt idx="0">
                  <c:v>Onvoldoende duidelijk/Pas suffisamment claire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Blad1!$D$2:$D$4</c:f>
              <c:numCache>
                <c:formatCode>General</c:formatCode>
                <c:ptCount val="3"/>
                <c:pt idx="0">
                  <c:v>9.14</c:v>
                </c:pt>
                <c:pt idx="1">
                  <c:v>10.56</c:v>
                </c:pt>
                <c:pt idx="2">
                  <c:v>7.87</c:v>
                </c:pt>
              </c:numCache>
            </c:numRef>
          </c:val>
          <c:extLst>
            <c:ext xmlns:c16="http://schemas.microsoft.com/office/drawing/2014/chart" uri="{C3380CC4-5D6E-409C-BE32-E72D297353CC}">
              <c16:uniqueId val="{00000002-A400-4F68-82D5-BFA09A788C08}"/>
            </c:ext>
          </c:extLst>
        </c:ser>
        <c:ser>
          <c:idx val="3"/>
          <c:order val="3"/>
          <c:tx>
            <c:strRef>
              <c:f>Blad1!$E$1</c:f>
              <c:strCache>
                <c:ptCount val="1"/>
                <c:pt idx="0">
                  <c:v>Niet gezien of gebruikt/Non vue ou utilisée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Blad1!$E$2:$E$4</c:f>
              <c:numCache>
                <c:formatCode>General</c:formatCode>
                <c:ptCount val="3"/>
                <c:pt idx="0">
                  <c:v>41</c:v>
                </c:pt>
                <c:pt idx="1">
                  <c:v>39.79</c:v>
                </c:pt>
                <c:pt idx="2">
                  <c:v>40.450000000000003</c:v>
                </c:pt>
              </c:numCache>
            </c:numRef>
          </c:val>
          <c:extLst>
            <c:ext xmlns:c16="http://schemas.microsoft.com/office/drawing/2014/chart" uri="{C3380CC4-5D6E-409C-BE32-E72D297353CC}">
              <c16:uniqueId val="{00000001-DAE4-4926-BB0E-E376BFBB1968}"/>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nl-BE" dirty="0"/>
          </a:p>
          <a:p>
            <a:pPr>
              <a:defRPr/>
            </a:pPr>
            <a:endParaRPr lang="fr-BE" dirty="0"/>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fr-FR"/>
        </a:p>
      </c:txPr>
    </c:title>
    <c:autoTitleDeleted val="0"/>
    <c:plotArea>
      <c:layout>
        <c:manualLayout>
          <c:layoutTarget val="inner"/>
          <c:xMode val="edge"/>
          <c:yMode val="edge"/>
          <c:x val="0"/>
          <c:y val="9.0876451599981103E-2"/>
          <c:w val="0.9823158959771795"/>
          <c:h val="0.83704652354397568"/>
        </c:manualLayout>
      </c:layout>
      <c:pieChart>
        <c:varyColors val="1"/>
        <c:ser>
          <c:idx val="0"/>
          <c:order val="0"/>
          <c:tx>
            <c:strRef>
              <c:f>Blad1!$B$1</c:f>
              <c:strCache>
                <c:ptCount val="1"/>
                <c:pt idx="0">
                  <c:v>Kolom1</c:v>
                </c:pt>
              </c:strCache>
            </c:strRef>
          </c:tx>
          <c:spPr>
            <a:solidFill>
              <a:schemeClr val="lt1"/>
            </a:solidFill>
            <a:ln w="19050">
              <a:solidFill>
                <a:schemeClr val="accent6"/>
              </a:solidFill>
            </a:ln>
            <a:effectLst/>
          </c:spPr>
          <c:dPt>
            <c:idx val="0"/>
            <c:bubble3D val="0"/>
            <c:spPr>
              <a:solidFill>
                <a:schemeClr val="lt1"/>
              </a:solidFill>
              <a:ln w="19050">
                <a:solidFill>
                  <a:schemeClr val="accent6"/>
                </a:solidFill>
              </a:ln>
              <a:effectLst/>
            </c:spPr>
            <c:extLst>
              <c:ext xmlns:c16="http://schemas.microsoft.com/office/drawing/2014/chart" uri="{C3380CC4-5D6E-409C-BE32-E72D297353CC}">
                <c16:uniqueId val="{00000001-108E-44B3-952E-78044508C8C7}"/>
              </c:ext>
            </c:extLst>
          </c:dPt>
          <c:dPt>
            <c:idx val="1"/>
            <c:bubble3D val="0"/>
            <c:spPr>
              <a:solidFill>
                <a:schemeClr val="lt1"/>
              </a:solidFill>
              <a:ln w="19050">
                <a:solidFill>
                  <a:schemeClr val="accent6"/>
                </a:solidFill>
              </a:ln>
              <a:effectLst/>
            </c:spPr>
            <c:extLst>
              <c:ext xmlns:c16="http://schemas.microsoft.com/office/drawing/2014/chart" uri="{C3380CC4-5D6E-409C-BE32-E72D297353CC}">
                <c16:uniqueId val="{00000003-108E-44B3-952E-78044508C8C7}"/>
              </c:ext>
            </c:extLst>
          </c:dPt>
          <c:dPt>
            <c:idx val="2"/>
            <c:bubble3D val="0"/>
            <c:spPr>
              <a:solidFill>
                <a:schemeClr val="lt1"/>
              </a:solidFill>
              <a:ln w="19050">
                <a:solidFill>
                  <a:schemeClr val="accent6"/>
                </a:solidFill>
              </a:ln>
              <a:effectLst/>
            </c:spPr>
            <c:extLst>
              <c:ext xmlns:c16="http://schemas.microsoft.com/office/drawing/2014/chart" uri="{C3380CC4-5D6E-409C-BE32-E72D297353CC}">
                <c16:uniqueId val="{00000005-108E-44B3-952E-78044508C8C7}"/>
              </c:ext>
            </c:extLst>
          </c:dPt>
          <c:dPt>
            <c:idx val="3"/>
            <c:bubble3D val="0"/>
            <c:spPr>
              <a:solidFill>
                <a:schemeClr val="lt1"/>
              </a:solidFill>
              <a:ln w="19050">
                <a:solidFill>
                  <a:schemeClr val="accent6"/>
                </a:solidFill>
              </a:ln>
              <a:effectLst/>
            </c:spPr>
            <c:extLst>
              <c:ext xmlns:c16="http://schemas.microsoft.com/office/drawing/2014/chart" uri="{C3380CC4-5D6E-409C-BE32-E72D297353CC}">
                <c16:uniqueId val="{00000007-108E-44B3-952E-78044508C8C7}"/>
              </c:ext>
            </c:extLst>
          </c:dPt>
          <c:dLbls>
            <c:dLbl>
              <c:idx val="0"/>
              <c:layout>
                <c:manualLayout>
                  <c:x val="-0.25735858409800938"/>
                  <c:y val="-0.23545858388764651"/>
                </c:manualLayout>
              </c:layout>
              <c:tx>
                <c:rich>
                  <a:bodyPr/>
                  <a:lstStyle/>
                  <a:p>
                    <a:fld id="{D32681BF-F85B-4CBC-AC13-7EF937616FF5}" type="CATEGORYNAME">
                      <a:rPr lang="en-US" sz="1800"/>
                      <a:pPr/>
                      <a:t>[CATEGORIENAAM]</a:t>
                    </a:fld>
                    <a:r>
                      <a:rPr lang="en-US" baseline="0" dirty="0"/>
                      <a:t>; </a:t>
                    </a:r>
                    <a:fld id="{E470B443-18FA-4C2D-865D-1A4011C27C77}" type="VALUE">
                      <a:rPr lang="en-US" baseline="0"/>
                      <a:pPr/>
                      <a:t>[WAARDE]</a:t>
                    </a:fld>
                    <a:r>
                      <a:rPr lang="en-US" baseline="0" dirty="0"/>
                      <a:t>; </a:t>
                    </a:r>
                    <a:fld id="{C67BCF8B-A050-440A-A641-91BB798702AC}"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08E-44B3-952E-78044508C8C7}"/>
                </c:ext>
              </c:extLst>
            </c:dLbl>
            <c:dLbl>
              <c:idx val="1"/>
              <c:layout>
                <c:manualLayout>
                  <c:x val="0.17862567747220193"/>
                  <c:y val="0.11958278111252388"/>
                </c:manualLayout>
              </c:layout>
              <c:tx>
                <c:rich>
                  <a:bodyPr/>
                  <a:lstStyle/>
                  <a:p>
                    <a:fld id="{95EF6167-3DD4-4410-8457-EF3A48F936A5}" type="CATEGORYNAME">
                      <a:rPr lang="en-US" sz="1800"/>
                      <a:pPr/>
                      <a:t>[CATEGORIENAAM]</a:t>
                    </a:fld>
                    <a:r>
                      <a:rPr lang="en-US" sz="1800" baseline="0" dirty="0"/>
                      <a:t>; </a:t>
                    </a:r>
                    <a:fld id="{94DE2A47-03B6-4E6B-895F-E04B8E788C9B}" type="VALUE">
                      <a:rPr lang="en-US" baseline="0"/>
                      <a:pPr/>
                      <a:t>[WAARDE]</a:t>
                    </a:fld>
                    <a:r>
                      <a:rPr lang="en-US" baseline="0" dirty="0"/>
                      <a:t>; </a:t>
                    </a:r>
                    <a:fld id="{03A19821-6FD3-4B2A-B55F-33A9CE950B08}"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08E-44B3-952E-78044508C8C7}"/>
                </c:ext>
              </c:extLst>
            </c:dLbl>
            <c:dLbl>
              <c:idx val="2"/>
              <c:layout>
                <c:manualLayout>
                  <c:x val="9.2985834883008878E-2"/>
                  <c:y val="2.8560651031718846E-2"/>
                </c:manualLayout>
              </c:layout>
              <c:tx>
                <c:rich>
                  <a:bodyPr/>
                  <a:lstStyle/>
                  <a:p>
                    <a:fld id="{4BB00CDF-2377-4E2A-86AB-3A43CA112838}" type="CATEGORYNAME">
                      <a:rPr lang="en-US" sz="1800">
                        <a:solidFill>
                          <a:schemeClr val="bg1"/>
                        </a:solidFill>
                      </a:rPr>
                      <a:pPr/>
                      <a:t>[CATEGORIENAAM]</a:t>
                    </a:fld>
                    <a:r>
                      <a:rPr lang="en-US" sz="1800" baseline="0" dirty="0">
                        <a:solidFill>
                          <a:schemeClr val="bg1"/>
                        </a:solidFill>
                      </a:rPr>
                      <a:t>; </a:t>
                    </a:r>
                    <a:fld id="{0BDE30D7-6A9A-40DA-84F5-60715EF10A48}" type="VALUE">
                      <a:rPr lang="en-US" baseline="0"/>
                      <a:pPr/>
                      <a:t>[WAARDE]</a:t>
                    </a:fld>
                    <a:r>
                      <a:rPr lang="en-US" baseline="0" dirty="0"/>
                      <a:t>; </a:t>
                    </a:r>
                    <a:fld id="{4C49DB55-9E3E-483E-9A90-C3A55D86D61B}"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08E-44B3-952E-78044508C8C7}"/>
                </c:ext>
              </c:extLst>
            </c:dLbl>
            <c:dLbl>
              <c:idx val="3"/>
              <c:layout>
                <c:manualLayout>
                  <c:x val="8.1956077136067035E-2"/>
                  <c:y val="4.2015410173775442E-2"/>
                </c:manualLayout>
              </c:layout>
              <c:tx>
                <c:rich>
                  <a:bodyPr/>
                  <a:lstStyle/>
                  <a:p>
                    <a:fld id="{494EEC16-1634-4A46-BB33-F1912B118AA4}" type="CATEGORYNAME">
                      <a:rPr lang="en-US">
                        <a:solidFill>
                          <a:schemeClr val="bg1"/>
                        </a:solidFill>
                      </a:rPr>
                      <a:pPr/>
                      <a:t>[CATEGORIENAAM]</a:t>
                    </a:fld>
                    <a:r>
                      <a:rPr lang="en-US" baseline="0" dirty="0">
                        <a:solidFill>
                          <a:schemeClr val="bg1"/>
                        </a:solidFill>
                      </a:rPr>
                      <a:t>; </a:t>
                    </a:r>
                    <a:fld id="{48F4B5B3-8ABB-4FC6-A62C-9E5BD24B3255}" type="VALUE">
                      <a:rPr lang="en-US" baseline="0">
                        <a:solidFill>
                          <a:schemeClr val="bg1"/>
                        </a:solidFill>
                      </a:rPr>
                      <a:pPr/>
                      <a:t>[WAARDE]</a:t>
                    </a:fld>
                    <a:r>
                      <a:rPr lang="en-US" baseline="0" dirty="0"/>
                      <a:t>; </a:t>
                    </a:r>
                    <a:fld id="{00CDEE91-BF96-428D-B436-B0619D1FCF66}"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08E-44B3-952E-78044508C8C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6"/>
                    </a:solidFill>
                    <a:latin typeface="+mn-lt"/>
                    <a:ea typeface="+mn-ea"/>
                    <a:cs typeface="+mn-cs"/>
                  </a:defRPr>
                </a:pPr>
                <a:endParaRPr lang="fr-FR"/>
              </a:p>
            </c:txPr>
            <c:dLblPos val="inEnd"/>
            <c:showLegendKey val="0"/>
            <c:showVal val="1"/>
            <c:showCatName val="1"/>
            <c:showSerName val="0"/>
            <c:showPercent val="1"/>
            <c:showBubbleSize val="0"/>
            <c:showLeaderLines val="1"/>
            <c:leaderLines>
              <c:spPr>
                <a:ln w="9525">
                  <a:solidFill>
                    <a:schemeClr val="accent6">
                      <a:lumMod val="60000"/>
                      <a:lumOff val="40000"/>
                    </a:schemeClr>
                  </a:solidFill>
                </a:ln>
                <a:effectLst/>
              </c:spPr>
            </c:leaderLines>
            <c:extLst>
              <c:ext xmlns:c15="http://schemas.microsoft.com/office/drawing/2012/chart" uri="{CE6537A1-D6FC-4f65-9D91-7224C49458BB}"/>
            </c:extLst>
          </c:dLbls>
          <c:cat>
            <c:strRef>
              <c:f>Blad1!$A$2:$A$5</c:f>
              <c:strCache>
                <c:ptCount val="4"/>
                <c:pt idx="0">
                  <c:v>FR</c:v>
                </c:pt>
                <c:pt idx="1">
                  <c:v>NL</c:v>
                </c:pt>
                <c:pt idx="2">
                  <c:v>EN</c:v>
                </c:pt>
                <c:pt idx="3">
                  <c:v>&amp;</c:v>
                </c:pt>
              </c:strCache>
            </c:strRef>
          </c:cat>
          <c:val>
            <c:numRef>
              <c:f>Blad1!$B$2:$B$5</c:f>
              <c:numCache>
                <c:formatCode>General</c:formatCode>
                <c:ptCount val="4"/>
                <c:pt idx="0">
                  <c:v>1017</c:v>
                </c:pt>
                <c:pt idx="1">
                  <c:v>284</c:v>
                </c:pt>
                <c:pt idx="2">
                  <c:v>89</c:v>
                </c:pt>
                <c:pt idx="3">
                  <c:v>13</c:v>
                </c:pt>
              </c:numCache>
            </c:numRef>
          </c:val>
          <c:extLst>
            <c:ext xmlns:c16="http://schemas.microsoft.com/office/drawing/2014/chart" uri="{C3380CC4-5D6E-409C-BE32-E72D297353CC}">
              <c16:uniqueId val="{00000008-108E-44B3-952E-78044508C8C7}"/>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6"/>
    </a:solidFill>
    <a:ln w="9525" cap="flat" cmpd="sng" algn="ctr">
      <a:solidFill>
        <a:schemeClr val="accent6"/>
      </a:solidFill>
      <a:round/>
    </a:ln>
    <a:effectLst/>
  </c:spPr>
  <c:txPr>
    <a:bodyPr/>
    <a:lstStyle/>
    <a:p>
      <a:pPr>
        <a:defRPr/>
      </a:pPr>
      <a:endParaRPr lang="fr-FR"/>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7580831692913376E-2"/>
          <c:y val="7.8949306166996427E-2"/>
          <c:w val="0.94616916830708664"/>
          <c:h val="0.77869188123204469"/>
        </c:manualLayout>
      </c:layout>
      <c:barChart>
        <c:barDir val="col"/>
        <c:grouping val="clustered"/>
        <c:varyColors val="0"/>
        <c:ser>
          <c:idx val="0"/>
          <c:order val="0"/>
          <c:tx>
            <c:strRef>
              <c:f>Blad1!$B$1</c:f>
              <c:strCache>
                <c:ptCount val="1"/>
                <c:pt idx="0">
                  <c:v>Zeer gemakkelijk/Très facilement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Blad1!$B$2:$B$3</c:f>
              <c:numCache>
                <c:formatCode>General</c:formatCode>
                <c:ptCount val="2"/>
                <c:pt idx="0">
                  <c:v>17.760000000000002</c:v>
                </c:pt>
                <c:pt idx="1">
                  <c:v>20.89</c:v>
                </c:pt>
              </c:numCache>
            </c:numRef>
          </c:val>
          <c:extLst>
            <c:ext xmlns:c16="http://schemas.microsoft.com/office/drawing/2014/chart" uri="{C3380CC4-5D6E-409C-BE32-E72D297353CC}">
              <c16:uniqueId val="{00000000-A400-4F68-82D5-BFA09A788C08}"/>
            </c:ext>
          </c:extLst>
        </c:ser>
        <c:ser>
          <c:idx val="1"/>
          <c:order val="1"/>
          <c:tx>
            <c:strRef>
              <c:f>Blad1!$C$1</c:f>
              <c:strCache>
                <c:ptCount val="1"/>
                <c:pt idx="0">
                  <c:v>Redelijk gemakkelijk/Assez facilement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Blad1!$C$2:$C$3</c:f>
              <c:numCache>
                <c:formatCode>General</c:formatCode>
                <c:ptCount val="2"/>
                <c:pt idx="0">
                  <c:v>16.2</c:v>
                </c:pt>
                <c:pt idx="1">
                  <c:v>22.5</c:v>
                </c:pt>
              </c:numCache>
            </c:numRef>
          </c:val>
          <c:extLst>
            <c:ext xmlns:c16="http://schemas.microsoft.com/office/drawing/2014/chart" uri="{C3380CC4-5D6E-409C-BE32-E72D297353CC}">
              <c16:uniqueId val="{00000001-A400-4F68-82D5-BFA09A788C08}"/>
            </c:ext>
          </c:extLst>
        </c:ser>
        <c:ser>
          <c:idx val="2"/>
          <c:order val="2"/>
          <c:tx>
            <c:strRef>
              <c:f>Blad1!$D$1</c:f>
              <c:strCache>
                <c:ptCount val="1"/>
                <c:pt idx="0">
                  <c:v>Moeilijk/Difficilement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Blad1!$D$2:$D$3</c:f>
              <c:numCache>
                <c:formatCode>General</c:formatCode>
                <c:ptCount val="2"/>
                <c:pt idx="0">
                  <c:v>4.67</c:v>
                </c:pt>
                <c:pt idx="1">
                  <c:v>8.48</c:v>
                </c:pt>
              </c:numCache>
            </c:numRef>
          </c:val>
          <c:extLst>
            <c:ext xmlns:c16="http://schemas.microsoft.com/office/drawing/2014/chart" uri="{C3380CC4-5D6E-409C-BE32-E72D297353CC}">
              <c16:uniqueId val="{00000002-A400-4F68-82D5-BFA09A788C08}"/>
            </c:ext>
          </c:extLst>
        </c:ser>
        <c:ser>
          <c:idx val="3"/>
          <c:order val="3"/>
          <c:tx>
            <c:strRef>
              <c:f>Blad1!$E$1</c:f>
              <c:strCache>
                <c:ptCount val="1"/>
                <c:pt idx="0">
                  <c:v>Niet gevonden/gebruikt/Je ne l’ai pas trouvé / utilisé</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Blad1!$E$2:$E$3</c:f>
              <c:numCache>
                <c:formatCode>General</c:formatCode>
                <c:ptCount val="2"/>
                <c:pt idx="0">
                  <c:v>61.37</c:v>
                </c:pt>
                <c:pt idx="1">
                  <c:v>45.11</c:v>
                </c:pt>
              </c:numCache>
            </c:numRef>
          </c:val>
          <c:extLst>
            <c:ext xmlns:c16="http://schemas.microsoft.com/office/drawing/2014/chart" uri="{C3380CC4-5D6E-409C-BE32-E72D297353CC}">
              <c16:uniqueId val="{00000001-DA07-4589-AA8F-32F9C2526BCE}"/>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layout>
        <c:manualLayout>
          <c:xMode val="edge"/>
          <c:yMode val="edge"/>
          <c:x val="2.3048228346456701E-2"/>
          <c:y val="0.91334510867709717"/>
          <c:w val="0.97695177165354319"/>
          <c:h val="8.665489132290285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7580831692913376E-2"/>
          <c:y val="4.6136808185481777E-2"/>
          <c:w val="0.94616916830708664"/>
          <c:h val="0.77869188123204469"/>
        </c:manualLayout>
      </c:layout>
      <c:barChart>
        <c:barDir val="col"/>
        <c:grouping val="clustered"/>
        <c:varyColors val="0"/>
        <c:ser>
          <c:idx val="0"/>
          <c:order val="0"/>
          <c:tx>
            <c:strRef>
              <c:f>Blad1!$B$1</c:f>
              <c:strCache>
                <c:ptCount val="1"/>
                <c:pt idx="0">
                  <c:v>Zeer duidelijk en bruikbaar/Très claire et utile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Blad1!$B$2:$B$3</c:f>
              <c:numCache>
                <c:formatCode>General</c:formatCode>
                <c:ptCount val="2"/>
                <c:pt idx="0">
                  <c:v>17.760000000000002</c:v>
                </c:pt>
                <c:pt idx="1">
                  <c:v>23.21</c:v>
                </c:pt>
              </c:numCache>
            </c:numRef>
          </c:val>
          <c:extLst>
            <c:ext xmlns:c16="http://schemas.microsoft.com/office/drawing/2014/chart" uri="{C3380CC4-5D6E-409C-BE32-E72D297353CC}">
              <c16:uniqueId val="{00000000-A400-4F68-82D5-BFA09A788C08}"/>
            </c:ext>
          </c:extLst>
        </c:ser>
        <c:ser>
          <c:idx val="1"/>
          <c:order val="1"/>
          <c:tx>
            <c:strRef>
              <c:f>Blad1!$C$1</c:f>
              <c:strCache>
                <c:ptCount val="1"/>
                <c:pt idx="0">
                  <c:v>Duidelijk genoeg/Assez claire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Blad1!$C$2:$C$3</c:f>
              <c:numCache>
                <c:formatCode>General</c:formatCode>
                <c:ptCount val="2"/>
                <c:pt idx="0">
                  <c:v>24.3</c:v>
                </c:pt>
                <c:pt idx="1">
                  <c:v>28.96</c:v>
                </c:pt>
              </c:numCache>
            </c:numRef>
          </c:val>
          <c:extLst>
            <c:ext xmlns:c16="http://schemas.microsoft.com/office/drawing/2014/chart" uri="{C3380CC4-5D6E-409C-BE32-E72D297353CC}">
              <c16:uniqueId val="{00000001-A400-4F68-82D5-BFA09A788C08}"/>
            </c:ext>
          </c:extLst>
        </c:ser>
        <c:ser>
          <c:idx val="2"/>
          <c:order val="2"/>
          <c:tx>
            <c:strRef>
              <c:f>Blad1!$D$1</c:f>
              <c:strCache>
                <c:ptCount val="1"/>
                <c:pt idx="0">
                  <c:v>Onvoldoende duidelijk/Pas suffisamment claire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Blad1!$D$2:$D$3</c:f>
              <c:numCache>
                <c:formatCode>General</c:formatCode>
                <c:ptCount val="2"/>
                <c:pt idx="0">
                  <c:v>7.17</c:v>
                </c:pt>
                <c:pt idx="1">
                  <c:v>9.69</c:v>
                </c:pt>
              </c:numCache>
            </c:numRef>
          </c:val>
          <c:extLst>
            <c:ext xmlns:c16="http://schemas.microsoft.com/office/drawing/2014/chart" uri="{C3380CC4-5D6E-409C-BE32-E72D297353CC}">
              <c16:uniqueId val="{00000002-A400-4F68-82D5-BFA09A788C08}"/>
            </c:ext>
          </c:extLst>
        </c:ser>
        <c:ser>
          <c:idx val="3"/>
          <c:order val="3"/>
          <c:tx>
            <c:strRef>
              <c:f>Blad1!$E$1</c:f>
              <c:strCache>
                <c:ptCount val="1"/>
                <c:pt idx="0">
                  <c:v>Niet gezien of gebruikt/Non vue ou utilisée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Blad1!$E$2:$E$3</c:f>
              <c:numCache>
                <c:formatCode>General</c:formatCode>
                <c:ptCount val="2"/>
                <c:pt idx="0">
                  <c:v>50.78</c:v>
                </c:pt>
                <c:pt idx="1">
                  <c:v>38.14</c:v>
                </c:pt>
              </c:numCache>
            </c:numRef>
          </c:val>
          <c:extLst>
            <c:ext xmlns:c16="http://schemas.microsoft.com/office/drawing/2014/chart" uri="{C3380CC4-5D6E-409C-BE32-E72D297353CC}">
              <c16:uniqueId val="{00000001-D6E5-46B2-B54C-4706CA203A95}"/>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7520093879066462"/>
          <c:y val="9.8783440070388348E-2"/>
          <c:w val="0.64743397615912002"/>
          <c:h val="0.86925721167154479"/>
        </c:manualLayout>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2-3B0C-47E6-A9CB-B9B521E4C3F6}"/>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3B0C-47E6-A9CB-B9B521E4C3F6}"/>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4-3B0C-47E6-A9CB-B9B521E4C3F6}"/>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5-3B0C-47E6-A9CB-B9B521E4C3F6}"/>
              </c:ext>
            </c:extLst>
          </c:dPt>
          <c:dLbls>
            <c:dLbl>
              <c:idx val="0"/>
              <c:layout>
                <c:manualLayout>
                  <c:x val="-0.18816835118840622"/>
                  <c:y val="0.22645131358183079"/>
                </c:manualLayout>
              </c:layout>
              <c:tx>
                <c:rich>
                  <a:bodyPr/>
                  <a:lstStyle/>
                  <a:p>
                    <a:fld id="{FBA377B6-5225-43AC-9914-59D1F46583D4}" type="CATEGORYNAME">
                      <a:rPr lang="en-US" smtClean="0">
                        <a:solidFill>
                          <a:schemeClr val="tx1"/>
                        </a:solidFill>
                      </a:rPr>
                      <a:pPr/>
                      <a:t>[CATEGORIENAAM]</a:t>
                    </a:fld>
                    <a:br>
                      <a:rPr lang="en-US" baseline="0" dirty="0">
                        <a:solidFill>
                          <a:schemeClr val="tx1"/>
                        </a:solidFill>
                      </a:rPr>
                    </a:br>
                    <a:fld id="{554ABC6C-F6C7-430F-B19A-400C3FAE682D}" type="PERCENTAGE">
                      <a:rPr lang="en-US" sz="1600" baseline="0" smtClean="0">
                        <a:solidFill>
                          <a:schemeClr val="tx1"/>
                        </a:solidFill>
                      </a:rPr>
                      <a:pPr/>
                      <a:t>[PERCENTAGE]</a:t>
                    </a:fld>
                    <a:r>
                      <a:rPr lang="en-US" sz="1600" baseline="0" dirty="0">
                        <a:solidFill>
                          <a:schemeClr val="tx1"/>
                        </a:solidFill>
                      </a:rPr>
                      <a:t>, 260</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6795422662825125"/>
                      <c:h val="0.1421319378895117"/>
                    </c:manualLayout>
                  </c15:layout>
                  <c15:dlblFieldTable/>
                  <c15:showDataLabelsRange val="0"/>
                </c:ext>
                <c:ext xmlns:c16="http://schemas.microsoft.com/office/drawing/2014/chart" uri="{C3380CC4-5D6E-409C-BE32-E72D297353CC}">
                  <c16:uniqueId val="{00000002-3B0C-47E6-A9CB-B9B521E4C3F6}"/>
                </c:ext>
              </c:extLst>
            </c:dLbl>
            <c:dLbl>
              <c:idx val="1"/>
              <c:layout>
                <c:manualLayout>
                  <c:x val="-0.16807702799895113"/>
                  <c:y val="-0.20267808814923574"/>
                </c:manualLayout>
              </c:layout>
              <c:tx>
                <c:rich>
                  <a:bodyPr/>
                  <a:lstStyle/>
                  <a:p>
                    <a:fld id="{1A522876-E389-4523-9C70-82F82F487A52}" type="CATEGORYNAME">
                      <a:rPr lang="en-US" smtClean="0"/>
                      <a:pPr/>
                      <a:t>[CATEGORIENAAM]</a:t>
                    </a:fld>
                    <a:br>
                      <a:rPr lang="en-US" baseline="0"/>
                    </a:br>
                    <a:fld id="{BB537DE8-D9A5-41A0-BDC4-5F55F3415AC0}" type="PERCENTAGE">
                      <a:rPr lang="en-US" sz="1600" baseline="0" smtClean="0"/>
                      <a:pPr/>
                      <a:t>[PERCENTAGE]</a:t>
                    </a:fld>
                    <a:r>
                      <a:rPr lang="en-US" sz="1600" baseline="0"/>
                      <a:t>, 710</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0C-47E6-A9CB-B9B521E4C3F6}"/>
                </c:ext>
              </c:extLst>
            </c:dLbl>
            <c:dLbl>
              <c:idx val="2"/>
              <c:tx>
                <c:rich>
                  <a:bodyPr/>
                  <a:lstStyle/>
                  <a:p>
                    <a:fld id="{C048885C-36E9-4529-9F50-04DB6C14AF73}" type="CATEGORYNAME">
                      <a:rPr lang="en-US"/>
                      <a:pPr/>
                      <a:t>[CATEGORIENAAM]</a:t>
                    </a:fld>
                    <a:r>
                      <a:rPr lang="en-US" baseline="0"/>
                      <a:t>; </a:t>
                    </a:r>
                    <a:fld id="{9FB162FD-7BE4-402E-BB64-89516FE0CA2E}" type="PERCENTAGE">
                      <a:rPr lang="en-US" sz="1600" baseline="0" smtClean="0"/>
                      <a:pPr/>
                      <a:t>[PERCENTAGE]</a:t>
                    </a:fld>
                    <a:r>
                      <a:rPr lang="en-US" sz="1600" baseline="0"/>
                      <a:t>, 367</a:t>
                    </a:r>
                  </a:p>
                </c:rich>
              </c:tx>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B0C-47E6-A9CB-B9B521E4C3F6}"/>
                </c:ext>
              </c:extLst>
            </c:dLbl>
            <c:dLbl>
              <c:idx val="3"/>
              <c:layout>
                <c:manualLayout>
                  <c:x val="-2.2324392932352621E-2"/>
                  <c:y val="0"/>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843D2137-CF6C-4A33-AF6A-77D8178605BB}" type="CATEGORYNAME">
                      <a:rPr lang="en-US"/>
                      <a:pPr>
                        <a:defRPr>
                          <a:solidFill>
                            <a:schemeClr val="bg1"/>
                          </a:solidFill>
                        </a:defRPr>
                      </a:pPr>
                      <a:t>[CATEGORIENAAM]</a:t>
                    </a:fld>
                    <a:r>
                      <a:rPr lang="en-US" baseline="0" dirty="0"/>
                      <a:t>; </a:t>
                    </a:r>
                    <a:fld id="{9A2B5F7C-0A04-431C-82F3-F2FFB9FDE07D}" type="PERCENTAGE">
                      <a:rPr lang="en-US" sz="1600" baseline="0" smtClean="0"/>
                      <a:pPr>
                        <a:defRPr>
                          <a:solidFill>
                            <a:schemeClr val="bg1"/>
                          </a:solidFill>
                        </a:defRPr>
                      </a:pPr>
                      <a:t>[PERCENTAGE]</a:t>
                    </a:fld>
                    <a:r>
                      <a:rPr lang="en-US" sz="1600" baseline="0" dirty="0"/>
                      <a:t>, 66</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7516043665965961"/>
                      <c:h val="0.12934819858628499"/>
                    </c:manualLayout>
                  </c15:layout>
                  <c15:dlblFieldTable/>
                  <c15:showDataLabelsRange val="0"/>
                </c:ext>
                <c:ext xmlns:c16="http://schemas.microsoft.com/office/drawing/2014/chart" uri="{C3380CC4-5D6E-409C-BE32-E72D297353CC}">
                  <c16:uniqueId val="{00000005-3B0C-47E6-A9CB-B9B521E4C3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ct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Uitstekend/Excellente</c:v>
                </c:pt>
                <c:pt idx="1">
                  <c:v>Goed/Bonne</c:v>
                </c:pt>
                <c:pt idx="2">
                  <c:v>Matig/Moyenne</c:v>
                </c:pt>
                <c:pt idx="3">
                  <c:v>Slecht/Mauvaise</c:v>
                </c:pt>
              </c:strCache>
            </c:strRef>
          </c:cat>
          <c:val>
            <c:numRef>
              <c:f>Blad1!$B$2:$B$5</c:f>
              <c:numCache>
                <c:formatCode>General</c:formatCode>
                <c:ptCount val="4"/>
                <c:pt idx="0">
                  <c:v>260</c:v>
                </c:pt>
                <c:pt idx="1">
                  <c:v>710</c:v>
                </c:pt>
                <c:pt idx="2">
                  <c:v>367</c:v>
                </c:pt>
                <c:pt idx="3">
                  <c:v>66</c:v>
                </c:pt>
              </c:numCache>
            </c:numRef>
          </c:val>
          <c:extLst>
            <c:ext xmlns:c16="http://schemas.microsoft.com/office/drawing/2014/chart" uri="{C3380CC4-5D6E-409C-BE32-E72D297353CC}">
              <c16:uniqueId val="{00000000-3B0C-47E6-A9CB-B9B521E4C3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Uitstekend/Excellente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BXL</c:v>
                </c:pt>
                <c:pt idx="1">
                  <c:v>BE</c:v>
                </c:pt>
                <c:pt idx="2">
                  <c:v>EXT</c:v>
                </c:pt>
              </c:strCache>
            </c:strRef>
          </c:cat>
          <c:val>
            <c:numRef>
              <c:f>Blad1!$B$2:$B$4</c:f>
              <c:numCache>
                <c:formatCode>General</c:formatCode>
                <c:ptCount val="3"/>
                <c:pt idx="0">
                  <c:v>18.760000000000002</c:v>
                </c:pt>
                <c:pt idx="1">
                  <c:v>18.54</c:v>
                </c:pt>
                <c:pt idx="2">
                  <c:v>12.5</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Goed/Bonne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BXL</c:v>
                </c:pt>
                <c:pt idx="1">
                  <c:v>BE</c:v>
                </c:pt>
                <c:pt idx="2">
                  <c:v>EXT</c:v>
                </c:pt>
              </c:strCache>
            </c:strRef>
          </c:cat>
          <c:val>
            <c:numRef>
              <c:f>Blad1!$C$2:$C$4</c:f>
              <c:numCache>
                <c:formatCode>General</c:formatCode>
                <c:ptCount val="3"/>
                <c:pt idx="0">
                  <c:v>49.39</c:v>
                </c:pt>
                <c:pt idx="1">
                  <c:v>54.3</c:v>
                </c:pt>
                <c:pt idx="2">
                  <c:v>55</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Matig/Moyenne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BXL</c:v>
                </c:pt>
                <c:pt idx="1">
                  <c:v>BE</c:v>
                </c:pt>
                <c:pt idx="2">
                  <c:v>EXT</c:v>
                </c:pt>
              </c:strCache>
            </c:strRef>
          </c:cat>
          <c:val>
            <c:numRef>
              <c:f>Blad1!$D$2:$D$4</c:f>
              <c:numCache>
                <c:formatCode>General</c:formatCode>
                <c:ptCount val="3"/>
                <c:pt idx="0">
                  <c:v>26.77</c:v>
                </c:pt>
                <c:pt idx="1">
                  <c:v>24.17</c:v>
                </c:pt>
                <c:pt idx="2">
                  <c:v>25</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Slecht/Mauvaise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BXL</c:v>
                </c:pt>
                <c:pt idx="1">
                  <c:v>BE</c:v>
                </c:pt>
                <c:pt idx="2">
                  <c:v>EXT</c:v>
                </c:pt>
              </c:strCache>
            </c:strRef>
          </c:cat>
          <c:val>
            <c:numRef>
              <c:f>Blad1!$E$2:$E$4</c:f>
              <c:numCache>
                <c:formatCode>General</c:formatCode>
                <c:ptCount val="3"/>
                <c:pt idx="0">
                  <c:v>5.09</c:v>
                </c:pt>
                <c:pt idx="1">
                  <c:v>2.98</c:v>
                </c:pt>
                <c:pt idx="2">
                  <c:v>7.5</c:v>
                </c:pt>
              </c:numCache>
            </c:numRef>
          </c:val>
          <c:extLst>
            <c:ext xmlns:c16="http://schemas.microsoft.com/office/drawing/2014/chart" uri="{C3380CC4-5D6E-409C-BE32-E72D297353CC}">
              <c16:uniqueId val="{00000004-EA67-4435-87B3-9AF6A5FB377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2-3B0C-47E6-A9CB-B9B521E4C3F6}"/>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3B0C-47E6-A9CB-B9B521E4C3F6}"/>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4-3B0C-47E6-A9CB-B9B521E4C3F6}"/>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5-3B0C-47E6-A9CB-B9B521E4C3F6}"/>
              </c:ext>
            </c:extLst>
          </c:dPt>
          <c:dLbls>
            <c:dLbl>
              <c:idx val="0"/>
              <c:layout>
                <c:manualLayout>
                  <c:x val="-0.14398226553762583"/>
                  <c:y val="0.20309659224174573"/>
                </c:manualLayout>
              </c:layout>
              <c:tx>
                <c:rich>
                  <a:bodyPr/>
                  <a:lstStyle/>
                  <a:p>
                    <a:fld id="{948553E5-BD35-4382-AEF3-7B2B200D278C}" type="CATEGORYNAME">
                      <a:rPr lang="en-US" smtClean="0">
                        <a:solidFill>
                          <a:schemeClr val="tx1"/>
                        </a:solidFill>
                      </a:rPr>
                      <a:pPr/>
                      <a:t>[CATEGORIENAAM]</a:t>
                    </a:fld>
                    <a:r>
                      <a:rPr lang="en-US" baseline="0" dirty="0">
                        <a:solidFill>
                          <a:schemeClr val="tx1"/>
                        </a:solidFill>
                      </a:rPr>
                      <a:t>
</a:t>
                    </a:r>
                    <a:fld id="{80D37E2C-E315-4D9D-89C1-6BCDA1EAEB49}" type="PERCENTAGE">
                      <a:rPr lang="en-US" sz="1600" baseline="0" smtClean="0">
                        <a:solidFill>
                          <a:schemeClr val="tx1"/>
                        </a:solidFill>
                      </a:rPr>
                      <a:pPr/>
                      <a:t>[PERCENTAGE]</a:t>
                    </a:fld>
                    <a:r>
                      <a:rPr lang="en-US" sz="1600" baseline="0" dirty="0">
                        <a:solidFill>
                          <a:schemeClr val="tx1"/>
                        </a:solidFill>
                      </a:rPr>
                      <a:t>, 207</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B0C-47E6-A9CB-B9B521E4C3F6}"/>
                </c:ext>
              </c:extLst>
            </c:dLbl>
            <c:dLbl>
              <c:idx val="1"/>
              <c:layout>
                <c:manualLayout>
                  <c:x val="-0.18739127656175114"/>
                  <c:y val="1.4403840807606073E-2"/>
                </c:manualLayout>
              </c:layout>
              <c:tx>
                <c:rich>
                  <a:bodyPr/>
                  <a:lstStyle/>
                  <a:p>
                    <a:fld id="{83E01F24-4B69-45D6-972D-BADA6143AC33}" type="CATEGORYNAME">
                      <a:rPr lang="en-US"/>
                      <a:pPr/>
                      <a:t>[CATEGORIENAAM]</a:t>
                    </a:fld>
                    <a:r>
                      <a:rPr lang="en-US" baseline="0" dirty="0"/>
                      <a:t>
</a:t>
                    </a:r>
                    <a:fld id="{700B040B-E72F-4644-86DF-B7C4F89D3C62}" type="PERCENTAGE">
                      <a:rPr lang="en-US" sz="1600"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0C-47E6-A9CB-B9B521E4C3F6}"/>
                </c:ext>
              </c:extLst>
            </c:dLbl>
            <c:dLbl>
              <c:idx val="2"/>
              <c:layout>
                <c:manualLayout>
                  <c:x val="-1.4203546892474985E-2"/>
                  <c:y val="4.0520219698678882E-2"/>
                </c:manualLayout>
              </c:layout>
              <c:tx>
                <c:rich>
                  <a:bodyPr/>
                  <a:lstStyle/>
                  <a:p>
                    <a:fld id="{F1756BA9-7B5A-4B00-9094-E343E62FEB8A}" type="CATEGORYNAME">
                      <a:rPr lang="en-US" smtClean="0"/>
                      <a:pPr/>
                      <a:t>[CATEGORIENAAM]</a:t>
                    </a:fld>
                    <a:r>
                      <a:rPr lang="en-US" baseline="0" dirty="0"/>
                      <a:t>
</a:t>
                    </a:r>
                    <a:fld id="{91D5C5F2-6CB4-4DAF-B2CF-3894A70FA7F0}" type="PERCENTAGE">
                      <a:rPr lang="en-US" sz="1600" baseline="0" smtClean="0"/>
                      <a:pPr/>
                      <a:t>[PERCENTAGE]</a:t>
                    </a:fld>
                    <a:r>
                      <a:rPr lang="en-US" sz="1600" baseline="0" dirty="0"/>
                      <a:t>, 36</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17196437130532033"/>
                      <c:h val="0.20051758789581878"/>
                    </c:manualLayout>
                  </c15:layout>
                  <c15:dlblFieldTable/>
                  <c15:showDataLabelsRange val="0"/>
                </c:ext>
                <c:ext xmlns:c16="http://schemas.microsoft.com/office/drawing/2014/chart" uri="{C3380CC4-5D6E-409C-BE32-E72D297353CC}">
                  <c16:uniqueId val="{00000004-3B0C-47E6-A9CB-B9B521E4C3F6}"/>
                </c:ext>
              </c:extLst>
            </c:dLbl>
            <c:dLbl>
              <c:idx val="3"/>
              <c:layout>
                <c:manualLayout>
                  <c:x val="0.25577536347659369"/>
                  <c:y val="-0.17472591986688277"/>
                </c:manualLayout>
              </c:layout>
              <c:tx>
                <c:rich>
                  <a:bodyPr/>
                  <a:lstStyle/>
                  <a:p>
                    <a:fld id="{D36C2E2C-5CE3-4640-85CE-4E976EC297E6}" type="CATEGORYNAME">
                      <a:rPr lang="fr-BE" smtClean="0"/>
                      <a:pPr/>
                      <a:t>[CATEGORIENAAM]</a:t>
                    </a:fld>
                    <a:r>
                      <a:rPr lang="fr-BE" baseline="0" dirty="0"/>
                      <a:t>
</a:t>
                    </a:r>
                    <a:fld id="{28C59A85-2C52-4FDF-8A82-6535ADA5AFEF}" type="PERCENTAGE">
                      <a:rPr lang="fr-BE" sz="1600" baseline="0" smtClean="0"/>
                      <a:pPr/>
                      <a:t>[PERCENTAGE]</a:t>
                    </a:fld>
                    <a:r>
                      <a:rPr lang="fr-BE" sz="1600" baseline="0" dirty="0"/>
                      <a:t>, 893</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B0C-47E6-A9CB-B9B521E4C3F6}"/>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Zeer nuttig/Très utile</c:v>
                </c:pt>
                <c:pt idx="1">
                  <c:v>Nuttig/Utile</c:v>
                </c:pt>
                <c:pt idx="2">
                  <c:v>Niet nuttig/Peu utile</c:v>
                </c:pt>
                <c:pt idx="3">
                  <c:v>Niet gevolgd op sociale media/Je n’ai pas suivi les réseaux sociaux</c:v>
                </c:pt>
              </c:strCache>
            </c:strRef>
          </c:cat>
          <c:val>
            <c:numRef>
              <c:f>Blad1!$B$2:$B$5</c:f>
              <c:numCache>
                <c:formatCode>General</c:formatCode>
                <c:ptCount val="4"/>
                <c:pt idx="0">
                  <c:v>207</c:v>
                </c:pt>
                <c:pt idx="1">
                  <c:v>267</c:v>
                </c:pt>
                <c:pt idx="2">
                  <c:v>36</c:v>
                </c:pt>
                <c:pt idx="3">
                  <c:v>893</c:v>
                </c:pt>
              </c:numCache>
            </c:numRef>
          </c:val>
          <c:extLst>
            <c:ext xmlns:c16="http://schemas.microsoft.com/office/drawing/2014/chart" uri="{C3380CC4-5D6E-409C-BE32-E72D297353CC}">
              <c16:uniqueId val="{00000000-3B0C-47E6-A9CB-B9B521E4C3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fr-FR"/>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909149544983054E-2"/>
          <c:y val="0.13491134315113607"/>
          <c:w val="0.85732548445946377"/>
          <c:h val="0.67791063743167834"/>
        </c:manualLayout>
      </c:layout>
      <c:barChart>
        <c:barDir val="col"/>
        <c:grouping val="clustered"/>
        <c:varyColors val="0"/>
        <c:ser>
          <c:idx val="0"/>
          <c:order val="0"/>
          <c:tx>
            <c:strRef>
              <c:f>Blad1!$B$1</c:f>
              <c:strCache>
                <c:ptCount val="1"/>
                <c:pt idx="0">
                  <c:v>Zeer nuttig/Très utile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Blad1!$B$2:$B$5</c:f>
              <c:numCache>
                <c:formatCode>General</c:formatCode>
                <c:ptCount val="4"/>
                <c:pt idx="0">
                  <c:v>20.69</c:v>
                </c:pt>
                <c:pt idx="1">
                  <c:v>15.89</c:v>
                </c:pt>
                <c:pt idx="2">
                  <c:v>14.82</c:v>
                </c:pt>
                <c:pt idx="3">
                  <c:v>12.57</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Nuttig/Utile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Blad1!$C$2:$C$5</c:f>
              <c:numCache>
                <c:formatCode>General</c:formatCode>
                <c:ptCount val="4"/>
                <c:pt idx="0">
                  <c:v>22.41</c:v>
                </c:pt>
                <c:pt idx="1">
                  <c:v>17.36</c:v>
                </c:pt>
                <c:pt idx="2">
                  <c:v>19.11</c:v>
                </c:pt>
                <c:pt idx="3">
                  <c:v>20.32</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Niet nuttig/Peu utile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Blad1!$D$2:$D$5</c:f>
              <c:numCache>
                <c:formatCode>General</c:formatCode>
                <c:ptCount val="4"/>
                <c:pt idx="0">
                  <c:v>1.72</c:v>
                </c:pt>
                <c:pt idx="1">
                  <c:v>3.42</c:v>
                </c:pt>
                <c:pt idx="2">
                  <c:v>3.04</c:v>
                </c:pt>
                <c:pt idx="3">
                  <c:v>1.07</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Niet gevolgd op sociale media/Je n’ai pas suivi les réseaux sociaux</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Blad1!$E$2:$E$5</c:f>
              <c:numCache>
                <c:formatCode>General</c:formatCode>
                <c:ptCount val="4"/>
                <c:pt idx="0">
                  <c:v>55.17</c:v>
                </c:pt>
                <c:pt idx="1">
                  <c:v>63.33</c:v>
                </c:pt>
                <c:pt idx="2">
                  <c:v>63.04</c:v>
                </c:pt>
                <c:pt idx="3">
                  <c:v>66.040000000000006</c:v>
                </c:pt>
              </c:numCache>
            </c:numRef>
          </c:val>
          <c:extLst>
            <c:ext xmlns:c16="http://schemas.microsoft.com/office/drawing/2014/chart" uri="{C3380CC4-5D6E-409C-BE32-E72D297353CC}">
              <c16:uniqueId val="{00000001-DCDF-4448-8A36-7F0DB0CC6C5C}"/>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layout>
        <c:manualLayout>
          <c:xMode val="edge"/>
          <c:yMode val="edge"/>
          <c:x val="3.0894882062636757E-5"/>
          <c:y val="0.81387306651641178"/>
          <c:w val="0.99996910511793735"/>
          <c:h val="0.1768254074295393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8802908306327"/>
          <c:y val="0.10569149202193086"/>
          <c:w val="0.65973950754065636"/>
          <c:h val="0.68728563685496813"/>
        </c:manualLayout>
      </c:layout>
      <c:barChart>
        <c:barDir val="col"/>
        <c:grouping val="clustered"/>
        <c:varyColors val="0"/>
        <c:ser>
          <c:idx val="0"/>
          <c:order val="0"/>
          <c:tx>
            <c:strRef>
              <c:f>Blad1!$B$1</c:f>
              <c:strCache>
                <c:ptCount val="1"/>
                <c:pt idx="0">
                  <c:v>Zeer nuttig/Très utile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Blad1!$B$2:$B$3</c:f>
              <c:numCache>
                <c:formatCode>General</c:formatCode>
                <c:ptCount val="2"/>
                <c:pt idx="0">
                  <c:v>15.26</c:v>
                </c:pt>
                <c:pt idx="1">
                  <c:v>14.13</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Nuttig/Utile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Blad1!$C$2:$C$3</c:f>
              <c:numCache>
                <c:formatCode>General</c:formatCode>
                <c:ptCount val="2"/>
                <c:pt idx="0">
                  <c:v>23.05</c:v>
                </c:pt>
                <c:pt idx="1">
                  <c:v>16.850000000000001</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Niet nuttig/Peu utile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Blad1!$D$2:$D$3</c:f>
              <c:numCache>
                <c:formatCode>General</c:formatCode>
                <c:ptCount val="2"/>
                <c:pt idx="0">
                  <c:v>1.56</c:v>
                </c:pt>
                <c:pt idx="1">
                  <c:v>3.03</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Niet gevolgd op sociale media/Je n’ai pas suivi les réseaux sociaux</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Eerste deelname</c:v>
                </c:pt>
                <c:pt idx="1">
                  <c:v>Terugkerende</c:v>
                </c:pt>
              </c:strCache>
            </c:strRef>
          </c:cat>
          <c:val>
            <c:numRef>
              <c:f>Blad1!$E$2:$E$3</c:f>
              <c:numCache>
                <c:formatCode>General</c:formatCode>
                <c:ptCount val="2"/>
                <c:pt idx="0">
                  <c:v>60.12</c:v>
                </c:pt>
                <c:pt idx="1">
                  <c:v>65.989999999999995</c:v>
                </c:pt>
              </c:numCache>
            </c:numRef>
          </c:val>
          <c:extLst>
            <c:ext xmlns:c16="http://schemas.microsoft.com/office/drawing/2014/chart" uri="{C3380CC4-5D6E-409C-BE32-E72D297353CC}">
              <c16:uniqueId val="{00000001-DCDF-4448-8A36-7F0DB0CC6C5C}"/>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layout>
        <c:manualLayout>
          <c:xMode val="edge"/>
          <c:yMode val="edge"/>
          <c:x val="1.8798351377952754E-2"/>
          <c:y val="0.8091120934355257"/>
          <c:w val="0.96240329724409446"/>
          <c:h val="0.1768254074295393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2-3B0C-47E6-A9CB-B9B521E4C3F6}"/>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3B0C-47E6-A9CB-B9B521E4C3F6}"/>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4-3B0C-47E6-A9CB-B9B521E4C3F6}"/>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5-3B0C-47E6-A9CB-B9B521E4C3F6}"/>
              </c:ext>
            </c:extLst>
          </c:dPt>
          <c:dLbls>
            <c:dLbl>
              <c:idx val="0"/>
              <c:layout>
                <c:manualLayout>
                  <c:x val="-0.23030896974812862"/>
                  <c:y val="0.12014472986458112"/>
                </c:manualLayout>
              </c:layout>
              <c:tx>
                <c:rich>
                  <a:bodyPr/>
                  <a:lstStyle/>
                  <a:p>
                    <a:fld id="{D24F6944-1D7C-45AB-8DE7-0B1409B98D10}" type="CATEGORYNAME">
                      <a:rPr lang="en-US" smtClean="0">
                        <a:solidFill>
                          <a:schemeClr val="tx1"/>
                        </a:solidFill>
                      </a:rPr>
                      <a:pPr/>
                      <a:t>[CATEGORIENAAM]</a:t>
                    </a:fld>
                    <a:br>
                      <a:rPr lang="en-US" baseline="0" dirty="0">
                        <a:solidFill>
                          <a:schemeClr val="tx1"/>
                        </a:solidFill>
                      </a:rPr>
                    </a:br>
                    <a:r>
                      <a:rPr lang="en-US" baseline="0" dirty="0">
                        <a:solidFill>
                          <a:schemeClr val="tx1"/>
                        </a:solidFill>
                      </a:rPr>
                      <a:t> </a:t>
                    </a:r>
                    <a:fld id="{6B66A4BB-D6F0-473B-B13A-591E02110FED}" type="PERCENTAGE">
                      <a:rPr lang="en-US" sz="1600" baseline="0" smtClean="0">
                        <a:solidFill>
                          <a:schemeClr val="tx1"/>
                        </a:solidFill>
                      </a:rPr>
                      <a:pPr/>
                      <a:t>[PERCENTAGE]</a:t>
                    </a:fld>
                    <a:r>
                      <a:rPr lang="en-US" sz="1600" baseline="0" dirty="0">
                        <a:solidFill>
                          <a:schemeClr val="tx1"/>
                        </a:solidFill>
                      </a:rPr>
                      <a:t>, 555</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6579025076050117"/>
                      <c:h val="0.12865090371519988"/>
                    </c:manualLayout>
                  </c15:layout>
                  <c15:dlblFieldTable/>
                  <c15:showDataLabelsRange val="0"/>
                </c:ext>
                <c:ext xmlns:c16="http://schemas.microsoft.com/office/drawing/2014/chart" uri="{C3380CC4-5D6E-409C-BE32-E72D297353CC}">
                  <c16:uniqueId val="{00000002-3B0C-47E6-A9CB-B9B521E4C3F6}"/>
                </c:ext>
              </c:extLst>
            </c:dLbl>
            <c:dLbl>
              <c:idx val="1"/>
              <c:layout>
                <c:manualLayout>
                  <c:x val="0.22789477352118234"/>
                  <c:y val="-0.18180133593278516"/>
                </c:manualLayout>
              </c:layout>
              <c:tx>
                <c:rich>
                  <a:bodyPr/>
                  <a:lstStyle/>
                  <a:p>
                    <a:fld id="{357CFFB8-C6A4-4975-B00F-0D2DFBC9A8C1}" type="CATEGORYNAME">
                      <a:rPr lang="en-US"/>
                      <a:pPr/>
                      <a:t>[CATEGORIENAAM]</a:t>
                    </a:fld>
                    <a:r>
                      <a:rPr lang="en-US" baseline="0" dirty="0"/>
                      <a:t>; </a:t>
                    </a:r>
                    <a:fld id="{B89CFAE5-B06B-4F09-B010-E6B9F5110557}" type="PERCENTAGE">
                      <a:rPr lang="en-US" sz="1600" baseline="0" smtClean="0"/>
                      <a:pPr/>
                      <a:t>[PERCENTAGE]</a:t>
                    </a:fld>
                    <a:r>
                      <a:rPr lang="en-US" sz="1600" baseline="0" dirty="0"/>
                      <a:t>, 688</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0C-47E6-A9CB-B9B521E4C3F6}"/>
                </c:ext>
              </c:extLst>
            </c:dLbl>
            <c:dLbl>
              <c:idx val="2"/>
              <c:layout>
                <c:manualLayout>
                  <c:x val="8.5364756048282919E-2"/>
                  <c:y val="-3.0242534629994367E-3"/>
                </c:manualLayout>
              </c:layout>
              <c:tx>
                <c:rich>
                  <a:bodyPr/>
                  <a:lstStyle/>
                  <a:p>
                    <a:fld id="{5D5D2481-53FF-4DA1-8F2D-73C1433ED5C3}" type="CATEGORYNAME">
                      <a:rPr lang="en-US"/>
                      <a:pPr/>
                      <a:t>[CATEGORIENAAM]</a:t>
                    </a:fld>
                    <a:r>
                      <a:rPr lang="en-US" baseline="0" dirty="0"/>
                      <a:t>;</a:t>
                    </a:r>
                    <a:br>
                      <a:rPr lang="en-US" baseline="0" dirty="0"/>
                    </a:br>
                    <a:fld id="{B1068A07-FA59-4ABB-91A0-78ECA4714EF7}" type="PERCENTAGE">
                      <a:rPr lang="en-US" sz="1600" baseline="0" smtClean="0"/>
                      <a:pPr/>
                      <a:t>[PERCENTAGE]</a:t>
                    </a:fld>
                    <a:r>
                      <a:rPr lang="en-US" sz="1600" baseline="0" dirty="0"/>
                      <a:t>, 140</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670382728409344"/>
                      <c:h val="0.10402410669046272"/>
                    </c:manualLayout>
                  </c15:layout>
                  <c15:dlblFieldTable/>
                  <c15:showDataLabelsRange val="0"/>
                </c:ext>
                <c:ext xmlns:c16="http://schemas.microsoft.com/office/drawing/2014/chart" uri="{C3380CC4-5D6E-409C-BE32-E72D297353CC}">
                  <c16:uniqueId val="{00000004-3B0C-47E6-A9CB-B9B521E4C3F6}"/>
                </c:ext>
              </c:extLst>
            </c:dLbl>
            <c:dLbl>
              <c:idx val="3"/>
              <c:layout>
                <c:manualLayout>
                  <c:x val="0.26616903173325779"/>
                  <c:y val="2.1790464721409193E-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71F922F0-B6FF-4502-8C6F-F25E902D29BF}" type="CATEGORYNAME">
                      <a:rPr lang="en-US"/>
                      <a:pPr>
                        <a:defRPr>
                          <a:solidFill>
                            <a:schemeClr val="bg1"/>
                          </a:solidFill>
                        </a:defRPr>
                      </a:pPr>
                      <a:t>[CATEGORIENAAM]</a:t>
                    </a:fld>
                    <a:r>
                      <a:rPr lang="en-US" baseline="0" dirty="0"/>
                      <a:t>; </a:t>
                    </a:r>
                    <a:fld id="{48045131-1942-4904-80EF-8BB4A52656A2}" type="PERCENTAGE">
                      <a:rPr lang="en-US" sz="1600" baseline="0" smtClean="0"/>
                      <a:pPr>
                        <a:defRPr>
                          <a:solidFill>
                            <a:schemeClr val="bg1"/>
                          </a:solidFill>
                        </a:defRPr>
                      </a:pPr>
                      <a:t>[PERCENTAGE]</a:t>
                    </a:fld>
                    <a:r>
                      <a:rPr lang="en-US" sz="1600" baseline="0" dirty="0"/>
                      <a:t>, 20</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3749635148556944"/>
                      <c:h val="0.1162158118475157"/>
                    </c:manualLayout>
                  </c15:layout>
                  <c15:dlblFieldTable/>
                  <c15:showDataLabelsRange val="0"/>
                </c:ext>
                <c:ext xmlns:c16="http://schemas.microsoft.com/office/drawing/2014/chart" uri="{C3380CC4-5D6E-409C-BE32-E72D297353CC}">
                  <c16:uniqueId val="{00000005-3B0C-47E6-A9CB-B9B521E4C3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Uitstekend/Excellente</c:v>
                </c:pt>
                <c:pt idx="1">
                  <c:v>Goed/Bonne</c:v>
                </c:pt>
                <c:pt idx="2">
                  <c:v>Matig/Moyenne</c:v>
                </c:pt>
                <c:pt idx="3">
                  <c:v>Slecht/Mauvaise</c:v>
                </c:pt>
              </c:strCache>
            </c:strRef>
          </c:cat>
          <c:val>
            <c:numRef>
              <c:f>Blad1!$B$2:$B$5</c:f>
              <c:numCache>
                <c:formatCode>General</c:formatCode>
                <c:ptCount val="4"/>
                <c:pt idx="0">
                  <c:v>555</c:v>
                </c:pt>
                <c:pt idx="1">
                  <c:v>688</c:v>
                </c:pt>
                <c:pt idx="2">
                  <c:v>140</c:v>
                </c:pt>
                <c:pt idx="3">
                  <c:v>20</c:v>
                </c:pt>
              </c:numCache>
            </c:numRef>
          </c:val>
          <c:extLst>
            <c:ext xmlns:c16="http://schemas.microsoft.com/office/drawing/2014/chart" uri="{C3380CC4-5D6E-409C-BE32-E72D297353CC}">
              <c16:uniqueId val="{00000000-3B0C-47E6-A9CB-B9B521E4C3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Uitstekend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Blad1!$B$2:$B$5</c:f>
              <c:numCache>
                <c:formatCode>General</c:formatCode>
                <c:ptCount val="4"/>
                <c:pt idx="0">
                  <c:v>24.14</c:v>
                </c:pt>
                <c:pt idx="1">
                  <c:v>39.36</c:v>
                </c:pt>
                <c:pt idx="2">
                  <c:v>41.61</c:v>
                </c:pt>
                <c:pt idx="3">
                  <c:v>39.04</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Goed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Blad1!$C$2:$C$5</c:f>
              <c:numCache>
                <c:formatCode>General</c:formatCode>
                <c:ptCount val="4"/>
                <c:pt idx="0">
                  <c:v>62.07</c:v>
                </c:pt>
                <c:pt idx="1">
                  <c:v>48.66</c:v>
                </c:pt>
                <c:pt idx="2">
                  <c:v>47.68</c:v>
                </c:pt>
                <c:pt idx="3">
                  <c:v>49.47</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Matig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Blad1!$D$2:$D$5</c:f>
              <c:numCache>
                <c:formatCode>General</c:formatCode>
                <c:ptCount val="4"/>
                <c:pt idx="0">
                  <c:v>12.07</c:v>
                </c:pt>
                <c:pt idx="1">
                  <c:v>10.51</c:v>
                </c:pt>
                <c:pt idx="2">
                  <c:v>9.64</c:v>
                </c:pt>
                <c:pt idx="3">
                  <c:v>9.6300000000000008</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Slecht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18-29</c:v>
                </c:pt>
                <c:pt idx="1">
                  <c:v>30-49</c:v>
                </c:pt>
                <c:pt idx="2">
                  <c:v>50-64</c:v>
                </c:pt>
                <c:pt idx="3">
                  <c:v>65+</c:v>
                </c:pt>
              </c:strCache>
            </c:strRef>
          </c:cat>
          <c:val>
            <c:numRef>
              <c:f>Blad1!$E$2:$E$5</c:f>
              <c:numCache>
                <c:formatCode>General</c:formatCode>
                <c:ptCount val="4"/>
                <c:pt idx="0">
                  <c:v>1.72</c:v>
                </c:pt>
                <c:pt idx="1">
                  <c:v>1.47</c:v>
                </c:pt>
                <c:pt idx="2">
                  <c:v>1.07</c:v>
                </c:pt>
                <c:pt idx="3">
                  <c:v>1.87</c:v>
                </c:pt>
              </c:numCache>
            </c:numRef>
          </c:val>
          <c:extLst>
            <c:ext xmlns:c16="http://schemas.microsoft.com/office/drawing/2014/chart" uri="{C3380CC4-5D6E-409C-BE32-E72D297353CC}">
              <c16:uniqueId val="{00000004-EA67-4435-87B3-9AF6A5FB377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Blad1!$B$1</c:f>
              <c:strCache>
                <c:ptCount val="1"/>
                <c:pt idx="0">
                  <c:v>Uitstekend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Blad1!$B$2:$B$4</c:f>
              <c:numCache>
                <c:formatCode>General</c:formatCode>
                <c:ptCount val="3"/>
                <c:pt idx="0">
                  <c:v>40.119999999999997</c:v>
                </c:pt>
                <c:pt idx="1">
                  <c:v>37.32</c:v>
                </c:pt>
                <c:pt idx="2">
                  <c:v>39.33</c:v>
                </c:pt>
              </c:numCache>
            </c:numRef>
          </c:val>
          <c:extLst>
            <c:ext xmlns:c16="http://schemas.microsoft.com/office/drawing/2014/chart" uri="{C3380CC4-5D6E-409C-BE32-E72D297353CC}">
              <c16:uniqueId val="{00000000-EA67-4435-87B3-9AF6A5FB377F}"/>
            </c:ext>
          </c:extLst>
        </c:ser>
        <c:ser>
          <c:idx val="1"/>
          <c:order val="1"/>
          <c:tx>
            <c:strRef>
              <c:f>Blad1!$C$1</c:f>
              <c:strCache>
                <c:ptCount val="1"/>
                <c:pt idx="0">
                  <c:v>Goed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Blad1!$C$2:$C$4</c:f>
              <c:numCache>
                <c:formatCode>General</c:formatCode>
                <c:ptCount val="3"/>
                <c:pt idx="0">
                  <c:v>47.79</c:v>
                </c:pt>
                <c:pt idx="1">
                  <c:v>52.46</c:v>
                </c:pt>
                <c:pt idx="2">
                  <c:v>52.81</c:v>
                </c:pt>
              </c:numCache>
            </c:numRef>
          </c:val>
          <c:extLst>
            <c:ext xmlns:c16="http://schemas.microsoft.com/office/drawing/2014/chart" uri="{C3380CC4-5D6E-409C-BE32-E72D297353CC}">
              <c16:uniqueId val="{00000001-EA67-4435-87B3-9AF6A5FB377F}"/>
            </c:ext>
          </c:extLst>
        </c:ser>
        <c:ser>
          <c:idx val="2"/>
          <c:order val="2"/>
          <c:tx>
            <c:strRef>
              <c:f>Blad1!$D$1</c:f>
              <c:strCache>
                <c:ptCount val="1"/>
                <c:pt idx="0">
                  <c:v>Matig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Blad1!$D$2:$D$4</c:f>
              <c:numCache>
                <c:formatCode>General</c:formatCode>
                <c:ptCount val="3"/>
                <c:pt idx="0">
                  <c:v>10.52</c:v>
                </c:pt>
                <c:pt idx="1">
                  <c:v>8.8000000000000007</c:v>
                </c:pt>
                <c:pt idx="2">
                  <c:v>7.87</c:v>
                </c:pt>
              </c:numCache>
            </c:numRef>
          </c:val>
          <c:extLst>
            <c:ext xmlns:c16="http://schemas.microsoft.com/office/drawing/2014/chart" uri="{C3380CC4-5D6E-409C-BE32-E72D297353CC}">
              <c16:uniqueId val="{00000002-EA67-4435-87B3-9AF6A5FB377F}"/>
            </c:ext>
          </c:extLst>
        </c:ser>
        <c:ser>
          <c:idx val="3"/>
          <c:order val="3"/>
          <c:tx>
            <c:strRef>
              <c:f>Blad1!$E$1</c:f>
              <c:strCache>
                <c:ptCount val="1"/>
                <c:pt idx="0">
                  <c:v>Slecht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FR</c:v>
                </c:pt>
                <c:pt idx="1">
                  <c:v>NL</c:v>
                </c:pt>
                <c:pt idx="2">
                  <c:v>EN</c:v>
                </c:pt>
              </c:strCache>
            </c:strRef>
          </c:cat>
          <c:val>
            <c:numRef>
              <c:f>Blad1!$E$2:$E$4</c:f>
              <c:numCache>
                <c:formatCode>General</c:formatCode>
                <c:ptCount val="3"/>
                <c:pt idx="0">
                  <c:v>1.57</c:v>
                </c:pt>
                <c:pt idx="1">
                  <c:v>1.41</c:v>
                </c:pt>
                <c:pt idx="2">
                  <c:v>0</c:v>
                </c:pt>
              </c:numCache>
            </c:numRef>
          </c:val>
          <c:extLst>
            <c:ext xmlns:c16="http://schemas.microsoft.com/office/drawing/2014/chart" uri="{C3380CC4-5D6E-409C-BE32-E72D297353CC}">
              <c16:uniqueId val="{00000004-EA67-4435-87B3-9AF6A5FB377F}"/>
            </c:ext>
          </c:extLst>
        </c:ser>
        <c:dLbls>
          <c:dLblPos val="outEnd"/>
          <c:showLegendKey val="0"/>
          <c:showVal val="1"/>
          <c:showCatName val="0"/>
          <c:showSerName val="0"/>
          <c:showPercent val="0"/>
          <c:showBubbleSize val="0"/>
        </c:dLbls>
        <c:gapWidth val="219"/>
        <c:overlap val="-27"/>
        <c:axId val="2005334015"/>
        <c:axId val="2005320287"/>
      </c:barChart>
      <c:catAx>
        <c:axId val="20053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crossAx val="2005320287"/>
        <c:crosses val="autoZero"/>
        <c:auto val="1"/>
        <c:lblAlgn val="ctr"/>
        <c:lblOffset val="100"/>
        <c:noMultiLvlLbl val="0"/>
      </c:catAx>
      <c:valAx>
        <c:axId val="200532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05334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fr-BE" dirty="0"/>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fr-FR"/>
        </a:p>
      </c:txPr>
    </c:title>
    <c:autoTitleDeleted val="0"/>
    <c:plotArea>
      <c:layout/>
      <c:pieChart>
        <c:varyColors val="1"/>
        <c:ser>
          <c:idx val="0"/>
          <c:order val="0"/>
          <c:tx>
            <c:strRef>
              <c:f>Blad1!$B$1</c:f>
              <c:strCache>
                <c:ptCount val="1"/>
                <c:pt idx="0">
                  <c:v>Kolom1</c:v>
                </c:pt>
              </c:strCache>
            </c:strRef>
          </c:tx>
          <c:spPr>
            <a:solidFill>
              <a:schemeClr val="lt1"/>
            </a:solidFill>
            <a:ln w="19050">
              <a:solidFill>
                <a:schemeClr val="accent5"/>
              </a:solidFill>
            </a:ln>
            <a:effectLst/>
          </c:spPr>
          <c:dPt>
            <c:idx val="0"/>
            <c:bubble3D val="0"/>
            <c:spPr>
              <a:solidFill>
                <a:schemeClr val="lt1"/>
              </a:solidFill>
              <a:ln w="19050">
                <a:solidFill>
                  <a:schemeClr val="accent5"/>
                </a:solidFill>
              </a:ln>
              <a:effectLst/>
            </c:spPr>
            <c:extLst>
              <c:ext xmlns:c16="http://schemas.microsoft.com/office/drawing/2014/chart" uri="{C3380CC4-5D6E-409C-BE32-E72D297353CC}">
                <c16:uniqueId val="{00000001-F105-4A1C-9EAB-4CCFDE4941C7}"/>
              </c:ext>
            </c:extLst>
          </c:dPt>
          <c:dPt>
            <c:idx val="1"/>
            <c:bubble3D val="0"/>
            <c:spPr>
              <a:solidFill>
                <a:schemeClr val="lt1"/>
              </a:solidFill>
              <a:ln w="19050">
                <a:solidFill>
                  <a:schemeClr val="accent5"/>
                </a:solidFill>
              </a:ln>
              <a:effectLst/>
            </c:spPr>
            <c:extLst>
              <c:ext xmlns:c16="http://schemas.microsoft.com/office/drawing/2014/chart" uri="{C3380CC4-5D6E-409C-BE32-E72D297353CC}">
                <c16:uniqueId val="{00000003-F105-4A1C-9EAB-4CCFDE4941C7}"/>
              </c:ext>
            </c:extLst>
          </c:dPt>
          <c:dPt>
            <c:idx val="2"/>
            <c:bubble3D val="0"/>
            <c:spPr>
              <a:solidFill>
                <a:schemeClr val="lt1"/>
              </a:solidFill>
              <a:ln w="19050">
                <a:solidFill>
                  <a:schemeClr val="accent5"/>
                </a:solidFill>
              </a:ln>
              <a:effectLst/>
            </c:spPr>
            <c:extLst>
              <c:ext xmlns:c16="http://schemas.microsoft.com/office/drawing/2014/chart" uri="{C3380CC4-5D6E-409C-BE32-E72D297353CC}">
                <c16:uniqueId val="{00000005-F105-4A1C-9EAB-4CCFDE4941C7}"/>
              </c:ext>
            </c:extLst>
          </c:dPt>
          <c:dPt>
            <c:idx val="3"/>
            <c:bubble3D val="0"/>
            <c:spPr>
              <a:solidFill>
                <a:schemeClr val="lt1"/>
              </a:solidFill>
              <a:ln w="19050">
                <a:solidFill>
                  <a:schemeClr val="accent5"/>
                </a:solidFill>
              </a:ln>
              <a:effectLst/>
            </c:spPr>
            <c:extLst>
              <c:ext xmlns:c16="http://schemas.microsoft.com/office/drawing/2014/chart" uri="{C3380CC4-5D6E-409C-BE32-E72D297353CC}">
                <c16:uniqueId val="{00000007-F105-4A1C-9EAB-4CCFDE4941C7}"/>
              </c:ext>
            </c:extLst>
          </c:dPt>
          <c:dPt>
            <c:idx val="4"/>
            <c:bubble3D val="0"/>
            <c:spPr>
              <a:solidFill>
                <a:schemeClr val="lt1"/>
              </a:solidFill>
              <a:ln w="19050">
                <a:solidFill>
                  <a:schemeClr val="accent5"/>
                </a:solidFill>
              </a:ln>
              <a:effectLst/>
            </c:spPr>
            <c:extLst>
              <c:ext xmlns:c16="http://schemas.microsoft.com/office/drawing/2014/chart" uri="{C3380CC4-5D6E-409C-BE32-E72D297353CC}">
                <c16:uniqueId val="{00000009-2E61-4791-BBDF-28CB5EA05105}"/>
              </c:ext>
            </c:extLst>
          </c:dPt>
          <c:dLbls>
            <c:dLbl>
              <c:idx val="0"/>
              <c:layout>
                <c:manualLayout>
                  <c:x val="-3.0422817316538973E-2"/>
                  <c:y val="1.0963960426053767E-2"/>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fld id="{BF46FB2E-D3BB-40B9-9DFF-09D0AD4BD92C}" type="CATEGORYNAME">
                      <a:rPr lang="en-US"/>
                      <a:pPr>
                        <a:defRPr>
                          <a:solidFill>
                            <a:schemeClr val="bg1"/>
                          </a:solidFill>
                        </a:defRPr>
                      </a:pPr>
                      <a:t>[CATEGORIENAAM]</a:t>
                    </a:fld>
                    <a:r>
                      <a:rPr lang="en-US" baseline="0" dirty="0"/>
                      <a:t>; </a:t>
                    </a:r>
                    <a:br>
                      <a:rPr lang="en-US" baseline="0" dirty="0"/>
                    </a:br>
                    <a:fld id="{B334EB62-72E9-476E-BD31-DFD6B359D35D}" type="VALUE">
                      <a:rPr lang="en-US" baseline="0" smtClean="0"/>
                      <a:pPr>
                        <a:defRPr>
                          <a:solidFill>
                            <a:schemeClr val="bg1"/>
                          </a:solidFill>
                        </a:defRPr>
                      </a:pPr>
                      <a:t>[WAARDE]</a:t>
                    </a:fld>
                    <a:r>
                      <a:rPr lang="en-US" baseline="0" dirty="0"/>
                      <a:t>; </a:t>
                    </a:r>
                    <a:fld id="{CE70F074-47D6-4D6D-8D1A-E9362B27EC5A}" type="PERCENTAGE">
                      <a:rPr lang="en-US" baseline="0"/>
                      <a:pPr>
                        <a:defRPr>
                          <a:solidFill>
                            <a:schemeClr val="bg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105-4A1C-9EAB-4CCFDE4941C7}"/>
                </c:ext>
              </c:extLst>
            </c:dLbl>
            <c:dLbl>
              <c:idx val="1"/>
              <c:layout>
                <c:manualLayout>
                  <c:x val="7.9537719134950349E-2"/>
                  <c:y val="5.5991856579657394E-4"/>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fld id="{C471A28A-F908-4C6F-B690-26668F9328D3}" type="CATEGORYNAME">
                      <a:rPr lang="en-US" sz="1800">
                        <a:solidFill>
                          <a:schemeClr val="bg1"/>
                        </a:solidFill>
                      </a:rPr>
                      <a:pPr>
                        <a:defRPr>
                          <a:solidFill>
                            <a:schemeClr val="bg1"/>
                          </a:solidFill>
                        </a:defRPr>
                      </a:pPr>
                      <a:t>[CATEGORIENAAM]</a:t>
                    </a:fld>
                    <a:r>
                      <a:rPr lang="en-US" baseline="0" dirty="0">
                        <a:solidFill>
                          <a:schemeClr val="bg1"/>
                        </a:solidFill>
                      </a:rPr>
                      <a:t>; </a:t>
                    </a:r>
                    <a:fld id="{ECC4376B-EE19-452C-B284-3D2A4741E4CD}" type="VALUE">
                      <a:rPr lang="en-US" baseline="0">
                        <a:solidFill>
                          <a:schemeClr val="bg1"/>
                        </a:solidFill>
                      </a:rPr>
                      <a:pPr>
                        <a:defRPr>
                          <a:solidFill>
                            <a:schemeClr val="bg1"/>
                          </a:solidFill>
                        </a:defRPr>
                      </a:pPr>
                      <a:t>[WAARDE]</a:t>
                    </a:fld>
                    <a:r>
                      <a:rPr lang="en-US" baseline="0" dirty="0">
                        <a:solidFill>
                          <a:schemeClr val="bg1"/>
                        </a:solidFill>
                      </a:rPr>
                      <a:t>; </a:t>
                    </a:r>
                    <a:fld id="{EC30E220-AD5D-45C0-8591-1AD5FB1BD1DA}" type="PERCENTAGE">
                      <a:rPr lang="en-US" baseline="0">
                        <a:solidFill>
                          <a:schemeClr val="bg1"/>
                        </a:solidFill>
                      </a:rPr>
                      <a:pPr>
                        <a:defRPr>
                          <a:solidFill>
                            <a:schemeClr val="bg1"/>
                          </a:solidFill>
                        </a:defRPr>
                      </a:pPr>
                      <a:t>[PERCENTAGE]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8456660905191727"/>
                      <c:h val="0.20764568614051226"/>
                    </c:manualLayout>
                  </c15:layout>
                  <c15:dlblFieldTable/>
                  <c15:showDataLabelsRange val="0"/>
                </c:ext>
                <c:ext xmlns:c16="http://schemas.microsoft.com/office/drawing/2014/chart" uri="{C3380CC4-5D6E-409C-BE32-E72D297353CC}">
                  <c16:uniqueId val="{00000003-F105-4A1C-9EAB-4CCFDE4941C7}"/>
                </c:ext>
              </c:extLst>
            </c:dLbl>
            <c:dLbl>
              <c:idx val="2"/>
              <c:layout>
                <c:manualLayout>
                  <c:x val="-0.12496978839017127"/>
                  <c:y val="0.11617442708080031"/>
                </c:manualLayout>
              </c:layout>
              <c:tx>
                <c:rich>
                  <a:bodyPr/>
                  <a:lstStyle/>
                  <a:p>
                    <a:fld id="{08250149-14F8-4FF4-A150-662330C264B2}" type="CATEGORYNAME">
                      <a:rPr lang="en-US" sz="1800"/>
                      <a:pPr/>
                      <a:t>[CATEGORIENAAM]</a:t>
                    </a:fld>
                    <a:r>
                      <a:rPr lang="en-US" baseline="0" dirty="0"/>
                      <a:t>; </a:t>
                    </a:r>
                    <a:fld id="{74E0377F-8F96-4EF8-9328-56A3DADAC321}" type="VALUE">
                      <a:rPr lang="en-US" baseline="0"/>
                      <a:pPr/>
                      <a:t>[WAARDE]</a:t>
                    </a:fld>
                    <a:r>
                      <a:rPr lang="en-US" baseline="0" dirty="0"/>
                      <a:t>; </a:t>
                    </a:r>
                    <a:fld id="{3D6B07F9-CF96-4E51-8A85-4270E98032E6}"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25766003582539837"/>
                      <c:h val="0.25677215387370378"/>
                    </c:manualLayout>
                  </c15:layout>
                  <c15:dlblFieldTable/>
                  <c15:showDataLabelsRange val="0"/>
                </c:ext>
                <c:ext xmlns:c16="http://schemas.microsoft.com/office/drawing/2014/chart" uri="{C3380CC4-5D6E-409C-BE32-E72D297353CC}">
                  <c16:uniqueId val="{00000005-F105-4A1C-9EAB-4CCFDE4941C7}"/>
                </c:ext>
              </c:extLst>
            </c:dLbl>
            <c:dLbl>
              <c:idx val="3"/>
              <c:layout>
                <c:manualLayout>
                  <c:x val="0.15603360845182285"/>
                  <c:y val="-0.11260333685953777"/>
                </c:manualLayout>
              </c:layout>
              <c:tx>
                <c:rich>
                  <a:bodyPr/>
                  <a:lstStyle/>
                  <a:p>
                    <a:fld id="{7328BBC2-195A-4A94-92BA-66C38C7DEFCF}" type="CATEGORYNAME">
                      <a:rPr lang="en-US" sz="1800" dirty="0"/>
                      <a:pPr/>
                      <a:t>[CATEGORIENAAM]</a:t>
                    </a:fld>
                    <a:r>
                      <a:rPr lang="en-US" baseline="0" dirty="0"/>
                      <a:t>; </a:t>
                    </a:r>
                    <a:fld id="{1D73CB04-77EF-4E49-AE7D-648461085B86}" type="VALUE">
                      <a:rPr lang="en-US" baseline="0" dirty="0"/>
                      <a:pPr/>
                      <a:t>[WAARDE]</a:t>
                    </a:fld>
                    <a:r>
                      <a:rPr lang="en-US" baseline="0" dirty="0"/>
                      <a:t>; </a:t>
                    </a:r>
                    <a:fld id="{08338C3C-9196-4730-A7F6-C8B49B23D62C}" type="PERCENTAGE">
                      <a:rPr lang="en-US" baseline="0" dirty="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28668603637963497"/>
                      <c:h val="0.25677215387370378"/>
                    </c:manualLayout>
                  </c15:layout>
                  <c15:dlblFieldTable/>
                  <c15:showDataLabelsRange val="0"/>
                </c:ext>
                <c:ext xmlns:c16="http://schemas.microsoft.com/office/drawing/2014/chart" uri="{C3380CC4-5D6E-409C-BE32-E72D297353CC}">
                  <c16:uniqueId val="{00000007-F105-4A1C-9EAB-4CCFDE4941C7}"/>
                </c:ext>
              </c:extLst>
            </c:dLbl>
            <c:dLbl>
              <c:idx val="4"/>
              <c:layout>
                <c:manualLayout>
                  <c:x val="0.19827872388445594"/>
                  <c:y val="0.21997527814893664"/>
                </c:manualLayout>
              </c:layout>
              <c:tx>
                <c:rich>
                  <a:bodyPr/>
                  <a:lstStyle/>
                  <a:p>
                    <a:fld id="{9886AFF1-DFEB-46ED-B3A2-E0BDC63D1C63}" type="CATEGORYNAME">
                      <a:rPr lang="en-US" sz="1800" dirty="0"/>
                      <a:pPr/>
                      <a:t>[CATEGORIENAAM]</a:t>
                    </a:fld>
                    <a:r>
                      <a:rPr lang="en-US" baseline="0" dirty="0"/>
                      <a:t>; </a:t>
                    </a:r>
                    <a:fld id="{EB0C2082-8049-460F-9AA5-52DC466FF7AB}" type="VALUE">
                      <a:rPr lang="en-US" baseline="0" dirty="0"/>
                      <a:pPr/>
                      <a:t>[WAARDE]</a:t>
                    </a:fld>
                    <a:r>
                      <a:rPr lang="en-US" baseline="0" dirty="0"/>
                      <a:t>; </a:t>
                    </a:r>
                    <a:fld id="{0F017666-C35E-440A-ACB2-4EA710931807}" type="PERCENTAGE">
                      <a:rPr lang="en-US" baseline="0" dirty="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E61-4791-BBDF-28CB5EA0510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5"/>
                    </a:solidFill>
                    <a:latin typeface="+mn-lt"/>
                    <a:ea typeface="+mn-ea"/>
                    <a:cs typeface="+mn-cs"/>
                  </a:defRPr>
                </a:pPr>
                <a:endParaRPr lang="fr-FR"/>
              </a:p>
            </c:txPr>
            <c:dLblPos val="inEnd"/>
            <c:showLegendKey val="0"/>
            <c:showVal val="1"/>
            <c:showCatName val="1"/>
            <c:showSerName val="0"/>
            <c:showPercent val="1"/>
            <c:showBubbleSize val="0"/>
            <c:showLeaderLines val="1"/>
            <c:leaderLines>
              <c:spPr>
                <a:ln w="9525">
                  <a:solidFill>
                    <a:schemeClr val="accent5">
                      <a:lumMod val="60000"/>
                      <a:lumOff val="40000"/>
                    </a:schemeClr>
                  </a:solidFill>
                </a:ln>
                <a:effectLst/>
              </c:spPr>
            </c:leaderLines>
            <c:extLst>
              <c:ext xmlns:c15="http://schemas.microsoft.com/office/drawing/2012/chart" uri="{CE6537A1-D6FC-4f65-9D91-7224C49458BB}"/>
            </c:extLst>
          </c:dLbls>
          <c:cat>
            <c:strRef>
              <c:f>Blad1!$A$2:$A$6</c:f>
              <c:strCache>
                <c:ptCount val="5"/>
                <c:pt idx="0">
                  <c:v>&lt;18</c:v>
                </c:pt>
                <c:pt idx="1">
                  <c:v>18-29</c:v>
                </c:pt>
                <c:pt idx="2">
                  <c:v>30-49</c:v>
                </c:pt>
                <c:pt idx="3">
                  <c:v>50-64</c:v>
                </c:pt>
                <c:pt idx="4">
                  <c:v>65+</c:v>
                </c:pt>
              </c:strCache>
            </c:strRef>
          </c:cat>
          <c:val>
            <c:numRef>
              <c:f>Blad1!$B$2:$B$6</c:f>
              <c:numCache>
                <c:formatCode>General</c:formatCode>
                <c:ptCount val="5"/>
                <c:pt idx="0">
                  <c:v>2</c:v>
                </c:pt>
                <c:pt idx="1">
                  <c:v>58</c:v>
                </c:pt>
                <c:pt idx="2">
                  <c:v>409</c:v>
                </c:pt>
                <c:pt idx="3">
                  <c:v>560</c:v>
                </c:pt>
                <c:pt idx="4">
                  <c:v>374</c:v>
                </c:pt>
              </c:numCache>
            </c:numRef>
          </c:val>
          <c:extLst>
            <c:ext xmlns:c16="http://schemas.microsoft.com/office/drawing/2014/chart" uri="{C3380CC4-5D6E-409C-BE32-E72D297353CC}">
              <c16:uniqueId val="{00000008-F105-4A1C-9EAB-4CCFDE4941C7}"/>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solidFill>
    <a:ln w="9525" cap="flat" cmpd="sng" algn="ctr">
      <a:solidFill>
        <a:schemeClr val="accent5"/>
      </a:solidFill>
      <a:round/>
    </a:ln>
    <a:effectLst/>
  </c:spPr>
  <c:txPr>
    <a:bodyPr/>
    <a:lstStyle/>
    <a:p>
      <a:pPr>
        <a:defRPr/>
      </a:pPr>
      <a:endParaRPr lang="fr-FR"/>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5239779601613749"/>
          <c:y val="0.19394444346694792"/>
          <c:w val="0.57094356333897722"/>
          <c:h val="0.6936067241641628"/>
        </c:manualLayout>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2-3B0C-47E6-A9CB-B9B521E4C3F6}"/>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3B0C-47E6-A9CB-B9B521E4C3F6}"/>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4-3B0C-47E6-A9CB-B9B521E4C3F6}"/>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5-3B0C-47E6-A9CB-B9B521E4C3F6}"/>
              </c:ext>
            </c:extLst>
          </c:dPt>
          <c:dLbls>
            <c:dLbl>
              <c:idx val="0"/>
              <c:layout>
                <c:manualLayout>
                  <c:x val="-0.21701406430961426"/>
                  <c:y val="4.1517221821448645E-2"/>
                </c:manualLayout>
              </c:layout>
              <c:tx>
                <c:rich>
                  <a:bodyPr/>
                  <a:lstStyle/>
                  <a:p>
                    <a:fld id="{1CF1CA0E-CD4A-46E0-977F-2B0A30E7A0AB}" type="CATEGORYNAME">
                      <a:rPr lang="nl-NL" smtClean="0">
                        <a:solidFill>
                          <a:schemeClr val="tx1"/>
                        </a:solidFill>
                      </a:rPr>
                      <a:pPr/>
                      <a:t>[CATEGORIENAAM]</a:t>
                    </a:fld>
                    <a:br>
                      <a:rPr lang="nl-NL" dirty="0">
                        <a:solidFill>
                          <a:schemeClr val="tx1"/>
                        </a:solidFill>
                      </a:rPr>
                    </a:br>
                    <a:fld id="{FF17AD13-7C7B-4493-AED6-42649C877BD7}" type="PERCENTAGE">
                      <a:rPr lang="nl-NL" sz="1600" baseline="0" smtClean="0">
                        <a:solidFill>
                          <a:schemeClr val="tx1"/>
                        </a:solidFill>
                      </a:rPr>
                      <a:pPr/>
                      <a:t>[PERCENTAGE]</a:t>
                    </a:fld>
                    <a:r>
                      <a:rPr lang="nl-NL" sz="1600" baseline="0" dirty="0">
                        <a:solidFill>
                          <a:schemeClr val="tx1"/>
                        </a:solidFill>
                      </a:rPr>
                      <a:t>, 648</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19365420040495315"/>
                      <c:h val="0.16477886785891344"/>
                    </c:manualLayout>
                  </c15:layout>
                  <c15:dlblFieldTable/>
                  <c15:showDataLabelsRange val="0"/>
                </c:ext>
                <c:ext xmlns:c16="http://schemas.microsoft.com/office/drawing/2014/chart" uri="{C3380CC4-5D6E-409C-BE32-E72D297353CC}">
                  <c16:uniqueId val="{00000002-3B0C-47E6-A9CB-B9B521E4C3F6}"/>
                </c:ext>
              </c:extLst>
            </c:dLbl>
            <c:dLbl>
              <c:idx val="1"/>
              <c:layout>
                <c:manualLayout>
                  <c:x val="0.25356046446760139"/>
                  <c:y val="-9.1204704679321916E-2"/>
                </c:manualLayout>
              </c:layout>
              <c:tx>
                <c:rich>
                  <a:bodyPr/>
                  <a:lstStyle/>
                  <a:p>
                    <a:fld id="{E8606ACA-E717-4442-B9F0-A1C35485BB7C}" type="CATEGORYNAME">
                      <a:rPr lang="nl-NL" smtClean="0"/>
                      <a:pPr/>
                      <a:t>[CATEGORIENAAM]</a:t>
                    </a:fld>
                    <a:br>
                      <a:rPr lang="nl-NL" dirty="0"/>
                    </a:br>
                    <a:fld id="{DE61CB1F-1672-4A69-956D-833C32E5FC94}" type="PERCENTAGE">
                      <a:rPr lang="nl-NL" sz="1600" baseline="0" smtClean="0"/>
                      <a:pPr/>
                      <a:t>[PERCENTAGE]</a:t>
                    </a:fld>
                    <a:r>
                      <a:rPr lang="nl-NL" sz="1600" baseline="0" dirty="0"/>
                      <a:t>, 606</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0C-47E6-A9CB-B9B521E4C3F6}"/>
                </c:ext>
              </c:extLst>
            </c:dLbl>
            <c:dLbl>
              <c:idx val="2"/>
              <c:layout>
                <c:manualLayout>
                  <c:x val="4.4307746675783764E-2"/>
                  <c:y val="-2.2346812780548692E-2"/>
                </c:manualLayout>
              </c:layout>
              <c:tx>
                <c:rich>
                  <a:bodyPr/>
                  <a:lstStyle/>
                  <a:p>
                    <a:fld id="{132D6445-9126-4009-9635-EA41BCB82166}" type="CATEGORYNAME">
                      <a:rPr lang="en-US"/>
                      <a:pPr/>
                      <a:t>[CATEGORIENAAM]</a:t>
                    </a:fld>
                    <a:r>
                      <a:rPr lang="en-US" baseline="0"/>
                      <a:t>; </a:t>
                    </a:r>
                    <a:fld id="{E6CFDBD1-E97D-45EF-BA2D-28A07962427B}" type="PERCENTAGE">
                      <a:rPr lang="en-US" sz="1600" baseline="0" smtClean="0"/>
                      <a:pPr/>
                      <a:t>[PERCENTAGE]</a:t>
                    </a:fld>
                    <a:r>
                      <a:rPr lang="en-US" sz="1600" baseline="0"/>
                      <a:t>, 97</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B0C-47E6-A9CB-B9B521E4C3F6}"/>
                </c:ext>
              </c:extLst>
            </c:dLbl>
            <c:dLbl>
              <c:idx val="3"/>
              <c:layout>
                <c:manualLayout>
                  <c:x val="0.23256436081690604"/>
                  <c:y val="3.6318021252614661E-3"/>
                </c:manualLayout>
              </c:layout>
              <c:tx>
                <c:rich>
                  <a:bodyPr/>
                  <a:lstStyle/>
                  <a:p>
                    <a:fld id="{F64CFA08-2208-40F2-B236-D1C54701DA88}" type="CATEGORYNAME">
                      <a:rPr lang="nl-NL"/>
                      <a:pPr/>
                      <a:t>[CATEGORIENAAM]</a:t>
                    </a:fld>
                    <a:r>
                      <a:rPr lang="nl-NL" baseline="0" dirty="0"/>
                      <a:t>; </a:t>
                    </a:r>
                    <a:fld id="{71F1267E-466A-40C1-BB1C-0D5F29299D9B}" type="PERCENTAGE">
                      <a:rPr lang="nl-NL" sz="1600" baseline="0" smtClean="0"/>
                      <a:pPr/>
                      <a:t>[PERCENTAGE]</a:t>
                    </a:fld>
                    <a:r>
                      <a:rPr lang="nl-NL" sz="1600" baseline="0" dirty="0"/>
                      <a:t>, 52</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30262112002960734"/>
                      <c:h val="0.18875435086582618"/>
                    </c:manualLayout>
                  </c15:layout>
                  <c15:dlblFieldTable/>
                  <c15:showDataLabelsRange val="0"/>
                </c:ext>
                <c:ext xmlns:c16="http://schemas.microsoft.com/office/drawing/2014/chart" uri="{C3380CC4-5D6E-409C-BE32-E72D297353CC}">
                  <c16:uniqueId val="{00000005-3B0C-47E6-A9CB-B9B521E4C3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Ja, zeer makkelijk/Oui, très facile</c:v>
                </c:pt>
                <c:pt idx="1">
                  <c:v>Redelijk makkelijk/Assez facile</c:v>
                </c:pt>
                <c:pt idx="2">
                  <c:v>Moeilijk/Difficile</c:v>
                </c:pt>
                <c:pt idx="3">
                  <c:v>Niet gevonden/gebruikt/Je ne l’ai pas trouvé / utilisé</c:v>
                </c:pt>
              </c:strCache>
            </c:strRef>
          </c:cat>
          <c:val>
            <c:numRef>
              <c:f>Blad1!$B$2:$B$5</c:f>
              <c:numCache>
                <c:formatCode>General</c:formatCode>
                <c:ptCount val="4"/>
                <c:pt idx="0">
                  <c:v>648</c:v>
                </c:pt>
                <c:pt idx="1">
                  <c:v>606</c:v>
                </c:pt>
                <c:pt idx="2">
                  <c:v>97</c:v>
                </c:pt>
                <c:pt idx="3">
                  <c:v>52</c:v>
                </c:pt>
              </c:numCache>
            </c:numRef>
          </c:val>
          <c:extLst>
            <c:ext xmlns:c16="http://schemas.microsoft.com/office/drawing/2014/chart" uri="{C3380CC4-5D6E-409C-BE32-E72D297353CC}">
              <c16:uniqueId val="{00000000-3B0C-47E6-A9CB-B9B521E4C3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702071974353799"/>
          <c:y val="0.12436674768626491"/>
          <c:w val="0.64298283418817992"/>
          <c:h val="0.77910658903919083"/>
        </c:manualLayout>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1-D1D6-4025-8606-E905EFE3BACF}"/>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D1D6-4025-8606-E905EFE3BACF}"/>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D1D6-4025-8606-E905EFE3BACF}"/>
              </c:ext>
            </c:extLst>
          </c:dPt>
          <c:dPt>
            <c:idx val="3"/>
            <c:bubble3D val="0"/>
            <c:spPr>
              <a:pattFill prst="wdUpDiag">
                <a:fgClr>
                  <a:schemeClr val="tx1"/>
                </a:fgClr>
                <a:bgClr>
                  <a:schemeClr val="bg1"/>
                </a:bgClr>
              </a:pattFill>
              <a:ln w="19050">
                <a:solidFill>
                  <a:schemeClr val="bg1"/>
                </a:solidFill>
              </a:ln>
              <a:effectLst/>
            </c:spPr>
            <c:extLst>
              <c:ext xmlns:c16="http://schemas.microsoft.com/office/drawing/2014/chart" uri="{C3380CC4-5D6E-409C-BE32-E72D297353CC}">
                <c16:uniqueId val="{00000007-D1D6-4025-8606-E905EFE3BACF}"/>
              </c:ext>
            </c:extLst>
          </c:dPt>
          <c:dLbls>
            <c:dLbl>
              <c:idx val="0"/>
              <c:layout>
                <c:manualLayout>
                  <c:x val="-0.25493871879957514"/>
                  <c:y val="-0.25287612276083787"/>
                </c:manualLayout>
              </c:layout>
              <c:tx>
                <c:rich>
                  <a:bodyPr/>
                  <a:lstStyle/>
                  <a:p>
                    <a:fld id="{251B2266-986F-4A0E-9167-0CF88F0E4844}" type="CATEGORYNAME">
                      <a:rPr lang="en-US" smtClean="0"/>
                      <a:pPr/>
                      <a:t>[CATEGORIENAAM]</a:t>
                    </a:fld>
                    <a:r>
                      <a:rPr lang="en-US" baseline="0" dirty="0"/>
                      <a:t>
</a:t>
                    </a:r>
                    <a:fld id="{068DA914-62BB-426A-A94D-255BFE181F03}" type="PERCENTAGE">
                      <a:rPr lang="en-US" sz="1600" baseline="0" smtClean="0"/>
                      <a:pPr/>
                      <a:t>[PERCENTAGE]</a:t>
                    </a:fld>
                    <a:r>
                      <a:rPr lang="en-US" sz="1600" baseline="0" dirty="0"/>
                      <a:t>, 1016</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5648793552749755"/>
                      <c:h val="0.1774689389177925"/>
                    </c:manualLayout>
                  </c15:layout>
                  <c15:dlblFieldTable/>
                  <c15:showDataLabelsRange val="0"/>
                </c:ext>
                <c:ext xmlns:c16="http://schemas.microsoft.com/office/drawing/2014/chart" uri="{C3380CC4-5D6E-409C-BE32-E72D297353CC}">
                  <c16:uniqueId val="{00000001-D1D6-4025-8606-E905EFE3BACF}"/>
                </c:ext>
              </c:extLst>
            </c:dLbl>
            <c:dLbl>
              <c:idx val="1"/>
              <c:layout>
                <c:manualLayout>
                  <c:x val="0.19912470360450688"/>
                  <c:y val="0.134076190248858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96153328-C157-4E1C-9D20-12097DE9A0D3}" type="CATEGORYNAME">
                      <a:rPr lang="fr-BE">
                        <a:solidFill>
                          <a:schemeClr val="bg1"/>
                        </a:solidFill>
                      </a:rPr>
                      <a:pPr>
                        <a:defRPr/>
                      </a:pPr>
                      <a:t>[CATEGORIENAAM]</a:t>
                    </a:fld>
                    <a:r>
                      <a:rPr lang="fr-BE" baseline="0" dirty="0">
                        <a:solidFill>
                          <a:schemeClr val="bg1"/>
                        </a:solidFill>
                      </a:rPr>
                      <a:t>
</a:t>
                    </a:r>
                    <a:fld id="{F6949B2F-07AE-45CF-9BDA-08E7F5BDB167}" type="PERCENTAGE">
                      <a:rPr lang="fr-BE" sz="1600" baseline="0" smtClean="0">
                        <a:solidFill>
                          <a:schemeClr val="bg1"/>
                        </a:solidFill>
                      </a:rPr>
                      <a:pPr>
                        <a:defRPr/>
                      </a:pPr>
                      <a:t>[PERCENTAGE]</a:t>
                    </a:fld>
                    <a:r>
                      <a:rPr lang="fr-BE" sz="1600" baseline="0" dirty="0">
                        <a:solidFill>
                          <a:schemeClr val="bg1"/>
                        </a:solidFill>
                      </a:rPr>
                      <a:t>, 263</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21699486931260367"/>
                      <c:h val="0.27453416572668832"/>
                    </c:manualLayout>
                  </c15:layout>
                  <c15:dlblFieldTable/>
                  <c15:showDataLabelsRange val="0"/>
                </c:ext>
                <c:ext xmlns:c16="http://schemas.microsoft.com/office/drawing/2014/chart" uri="{C3380CC4-5D6E-409C-BE32-E72D297353CC}">
                  <c16:uniqueId val="{00000003-D1D6-4025-8606-E905EFE3BACF}"/>
                </c:ext>
              </c:extLst>
            </c:dLbl>
            <c:dLbl>
              <c:idx val="2"/>
              <c:tx>
                <c:rich>
                  <a:bodyPr/>
                  <a:lstStyle/>
                  <a:p>
                    <a:fld id="{0E9CD40D-AE53-416A-BB9B-7FE2B93DFC4D}" type="CATEGORYNAME">
                      <a:rPr lang="en-US">
                        <a:solidFill>
                          <a:schemeClr val="bg1"/>
                        </a:solidFill>
                      </a:rPr>
                      <a:pPr/>
                      <a:t>[CATEGORIENAAM]</a:t>
                    </a:fld>
                    <a:r>
                      <a:rPr lang="en-US" baseline="0" dirty="0">
                        <a:solidFill>
                          <a:schemeClr val="bg1"/>
                        </a:solidFill>
                      </a:rPr>
                      <a:t>
</a:t>
                    </a:r>
                    <a:fld id="{4ED52E7E-6E7B-4E2F-A40D-851DE3CA3F2C}" type="PERCENTAGE">
                      <a:rPr lang="en-US" sz="1600" baseline="0" smtClean="0">
                        <a:solidFill>
                          <a:schemeClr val="bg1"/>
                        </a:solidFill>
                      </a:rPr>
                      <a:pPr/>
                      <a:t>[PERCENTAGE]</a:t>
                    </a:fld>
                    <a:r>
                      <a:rPr lang="en-US" sz="1600" baseline="0" dirty="0">
                        <a:solidFill>
                          <a:schemeClr val="bg1"/>
                        </a:solidFill>
                      </a:rPr>
                      <a:t>, 80</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1D6-4025-8606-E905EFE3BACF}"/>
                </c:ext>
              </c:extLst>
            </c:dLbl>
            <c:dLbl>
              <c:idx val="3"/>
              <c:layout>
                <c:manualLayout>
                  <c:x val="8.0548214068905985E-2"/>
                  <c:y val="0"/>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7C00F6E5-04E3-49BE-A00F-0C20EDE4E211}" type="CATEGORYNAME">
                      <a:rPr lang="en-US"/>
                      <a:pPr>
                        <a:defRPr>
                          <a:solidFill>
                            <a:schemeClr val="bg1"/>
                          </a:solidFill>
                        </a:defRPr>
                      </a:pPr>
                      <a:t>[CATEGORIENAAM]</a:t>
                    </a:fld>
                    <a:r>
                      <a:rPr lang="en-US" baseline="0" dirty="0"/>
                      <a:t>
</a:t>
                    </a:r>
                    <a:fld id="{6DBE3917-1C5E-4A8A-8EED-3BA7099C9F10}" type="PERCENTAGE">
                      <a:rPr lang="en-US" sz="1400" baseline="0" smtClean="0"/>
                      <a:pPr>
                        <a:defRPr>
                          <a:solidFill>
                            <a:schemeClr val="bg1"/>
                          </a:solidFill>
                        </a:defRPr>
                      </a:pPr>
                      <a:t>[PERCENTAGE]</a:t>
                    </a:fld>
                    <a:r>
                      <a:rPr lang="en-US" sz="1400" baseline="0" dirty="0"/>
                      <a:t>, 44</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1D6-4025-8606-E905EFE3BAC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Ja/Oui</c:v>
                </c:pt>
                <c:pt idx="1">
                  <c:v>Enigszins/Plus ou moins</c:v>
                </c:pt>
                <c:pt idx="2">
                  <c:v>Nee/Non</c:v>
                </c:pt>
                <c:pt idx="3">
                  <c:v>nvt</c:v>
                </c:pt>
              </c:strCache>
            </c:strRef>
          </c:cat>
          <c:val>
            <c:numRef>
              <c:f>Blad1!$B$2:$B$5</c:f>
              <c:numCache>
                <c:formatCode>General</c:formatCode>
                <c:ptCount val="4"/>
                <c:pt idx="0">
                  <c:v>1016</c:v>
                </c:pt>
                <c:pt idx="1">
                  <c:v>263</c:v>
                </c:pt>
                <c:pt idx="2">
                  <c:v>80</c:v>
                </c:pt>
                <c:pt idx="3">
                  <c:v>44</c:v>
                </c:pt>
              </c:numCache>
            </c:numRef>
          </c:val>
          <c:extLst>
            <c:ext xmlns:c16="http://schemas.microsoft.com/office/drawing/2014/chart" uri="{C3380CC4-5D6E-409C-BE32-E72D297353CC}">
              <c16:uniqueId val="{00000008-D1D6-4025-8606-E905EFE3BAC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2-3B0C-47E6-A9CB-B9B521E4C3F6}"/>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3B0C-47E6-A9CB-B9B521E4C3F6}"/>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4-3B0C-47E6-A9CB-B9B521E4C3F6}"/>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5-3B0C-47E6-A9CB-B9B521E4C3F6}"/>
              </c:ext>
            </c:extLst>
          </c:dPt>
          <c:dLbls>
            <c:dLbl>
              <c:idx val="0"/>
              <c:tx>
                <c:rich>
                  <a:bodyPr/>
                  <a:lstStyle/>
                  <a:p>
                    <a:fld id="{90E08DA5-9F7D-4E54-95F6-05DB9EED0C61}" type="CATEGORYNAME">
                      <a:rPr lang="nl-NL"/>
                      <a:pPr/>
                      <a:t>[CATEGORIENAAM]</a:t>
                    </a:fld>
                    <a:r>
                      <a:rPr lang="nl-NL" baseline="0"/>
                      <a:t>; </a:t>
                    </a:r>
                    <a:fld id="{7DA4E8D3-DC3B-4FF9-AD26-9C9E63E04C41}" type="PERCENTAGE">
                      <a:rPr lang="nl-NL" sz="1600" baseline="0" smtClean="0"/>
                      <a:pPr/>
                      <a:t>[PERCENTAGE]</a:t>
                    </a:fld>
                    <a:r>
                      <a:rPr lang="nl-NL" sz="1600" baseline="0"/>
                      <a:t>, 359</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B0C-47E6-A9CB-B9B521E4C3F6}"/>
                </c:ext>
              </c:extLst>
            </c:dLbl>
            <c:dLbl>
              <c:idx val="1"/>
              <c:layout>
                <c:manualLayout>
                  <c:x val="-0.11645478730247118"/>
                  <c:y val="-0.22010474064428398"/>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E2D64581-F43D-42B2-9410-3777B07C76C9}" type="CATEGORYNAME">
                      <a:rPr lang="nl-NL" smtClean="0"/>
                      <a:pPr>
                        <a:defRPr>
                          <a:solidFill>
                            <a:schemeClr val="bg1"/>
                          </a:solidFill>
                        </a:defRPr>
                      </a:pPr>
                      <a:t>[CATEGORIENAAM]</a:t>
                    </a:fld>
                    <a:br>
                      <a:rPr lang="nl-NL" baseline="0"/>
                    </a:br>
                    <a:fld id="{DC88CB31-5436-4C3C-AC46-702C03C0A394}" type="PERCENTAGE">
                      <a:rPr lang="nl-NL" sz="1600" baseline="0" smtClean="0"/>
                      <a:pPr>
                        <a:defRPr>
                          <a:solidFill>
                            <a:schemeClr val="bg1"/>
                          </a:solidFill>
                        </a:defRPr>
                      </a:pPr>
                      <a:t>[PERCENTAGE]</a:t>
                    </a:fld>
                    <a:r>
                      <a:rPr lang="nl-NL" sz="1600" baseline="0"/>
                      <a:t>, 546</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0C-47E6-A9CB-B9B521E4C3F6}"/>
                </c:ext>
              </c:extLst>
            </c:dLbl>
            <c:dLbl>
              <c:idx val="2"/>
              <c:layout>
                <c:manualLayout>
                  <c:x val="1.2050108139156255E-3"/>
                  <c:y val="-6.6189823429748232E-2"/>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AC9BADE0-9799-4ADA-B9DE-1BB35300CF42}" type="CATEGORYNAME">
                      <a:rPr lang="en-US" smtClean="0"/>
                      <a:pPr>
                        <a:defRPr>
                          <a:solidFill>
                            <a:schemeClr val="bg1"/>
                          </a:solidFill>
                        </a:defRPr>
                      </a:pPr>
                      <a:t>[CATEGORIENAAM]</a:t>
                    </a:fld>
                    <a:br>
                      <a:rPr lang="en-US" baseline="0" dirty="0"/>
                    </a:br>
                    <a:r>
                      <a:rPr lang="en-US" sz="1600" baseline="0" dirty="0"/>
                      <a:t> </a:t>
                    </a:r>
                    <a:fld id="{20E5B076-D9CD-4055-A2F6-B1C011186197}" type="PERCENTAGE">
                      <a:rPr lang="en-US" sz="1600" baseline="0" smtClean="0"/>
                      <a:pPr>
                        <a:defRPr>
                          <a:solidFill>
                            <a:schemeClr val="bg1"/>
                          </a:solidFill>
                        </a:defRPr>
                      </a:pPr>
                      <a:t>[PERCENTAGE]</a:t>
                    </a:fld>
                    <a:r>
                      <a:rPr lang="en-US" sz="1600" baseline="0" dirty="0"/>
                      <a:t>, 150</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0816374379411764"/>
                      <c:h val="0.22208841644060248"/>
                    </c:manualLayout>
                  </c15:layout>
                  <c15:dlblFieldTable/>
                  <c15:showDataLabelsRange val="0"/>
                </c:ext>
                <c:ext xmlns:c16="http://schemas.microsoft.com/office/drawing/2014/chart" uri="{C3380CC4-5D6E-409C-BE32-E72D297353CC}">
                  <c16:uniqueId val="{00000004-3B0C-47E6-A9CB-B9B521E4C3F6}"/>
                </c:ext>
              </c:extLst>
            </c:dLbl>
            <c:dLbl>
              <c:idx val="3"/>
              <c:layout>
                <c:manualLayout>
                  <c:x val="0.20409887699875967"/>
                  <c:y val="0.20035125542817064"/>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9617AEC3-D5FC-4662-9E2E-863546FFC351}" type="CATEGORYNAME">
                      <a:rPr lang="nl-NL">
                        <a:solidFill>
                          <a:schemeClr val="bg1"/>
                        </a:solidFill>
                      </a:rPr>
                      <a:pPr>
                        <a:defRPr>
                          <a:solidFill>
                            <a:schemeClr val="bg1"/>
                          </a:solidFill>
                        </a:defRPr>
                      </a:pPr>
                      <a:t>[CATEGORIENAAM]</a:t>
                    </a:fld>
                    <a:r>
                      <a:rPr lang="nl-NL" baseline="0" dirty="0">
                        <a:solidFill>
                          <a:schemeClr val="bg1"/>
                        </a:solidFill>
                      </a:rPr>
                      <a:t>; </a:t>
                    </a:r>
                    <a:fld id="{E650EEFA-033C-4C2C-AF8A-1B6C075A48C8}" type="PERCENTAGE">
                      <a:rPr lang="nl-NL" sz="1600" baseline="0" smtClean="0">
                        <a:solidFill>
                          <a:schemeClr val="bg1"/>
                        </a:solidFill>
                      </a:rPr>
                      <a:pPr>
                        <a:defRPr>
                          <a:solidFill>
                            <a:schemeClr val="bg1"/>
                          </a:solidFill>
                        </a:defRPr>
                      </a:pPr>
                      <a:t>[PERCENTAGE]</a:t>
                    </a:fld>
                    <a:r>
                      <a:rPr lang="nl-NL" sz="1600" baseline="0" dirty="0">
                        <a:solidFill>
                          <a:schemeClr val="bg1"/>
                        </a:solidFill>
                      </a:rPr>
                      <a:t>, 351</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B0C-47E6-A9CB-B9B521E4C3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Zeer duidelijk en bruikbaar/Très claire et utile</c:v>
                </c:pt>
                <c:pt idx="1">
                  <c:v>Duidelijk genoeg/Assez claire</c:v>
                </c:pt>
                <c:pt idx="2">
                  <c:v>Onvoldoende duidelijk/Pas suffisamment claire</c:v>
                </c:pt>
                <c:pt idx="3">
                  <c:v>Niet gezien of gebruikt/Non vue ou utilisée</c:v>
                </c:pt>
              </c:strCache>
            </c:strRef>
          </c:cat>
          <c:val>
            <c:numRef>
              <c:f>Blad1!$B$2:$B$5</c:f>
              <c:numCache>
                <c:formatCode>General</c:formatCode>
                <c:ptCount val="4"/>
                <c:pt idx="0">
                  <c:v>359</c:v>
                </c:pt>
                <c:pt idx="1">
                  <c:v>546</c:v>
                </c:pt>
                <c:pt idx="2">
                  <c:v>150</c:v>
                </c:pt>
                <c:pt idx="3">
                  <c:v>351</c:v>
                </c:pt>
              </c:numCache>
            </c:numRef>
          </c:val>
          <c:extLst>
            <c:ext xmlns:c16="http://schemas.microsoft.com/office/drawing/2014/chart" uri="{C3380CC4-5D6E-409C-BE32-E72D297353CC}">
              <c16:uniqueId val="{00000000-3B0C-47E6-A9CB-B9B521E4C3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9711778476097194"/>
          <c:y val="0.14960100333270693"/>
          <c:w val="0.62504276473768206"/>
          <c:h val="0.75305871535555335"/>
        </c:manualLayout>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1-D1D6-4025-8606-E905EFE3BACF}"/>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D1D6-4025-8606-E905EFE3BACF}"/>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D1D6-4025-8606-E905EFE3BACF}"/>
              </c:ext>
            </c:extLst>
          </c:dPt>
          <c:dLbls>
            <c:dLbl>
              <c:idx val="0"/>
              <c:layout>
                <c:manualLayout>
                  <c:x val="-0.24580118111319443"/>
                  <c:y val="-0.14091127986664204"/>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B3282139-9A86-4565-857A-2FDF96B14206}" type="CATEGORYNAME">
                      <a:rPr lang="en-US" smtClean="0"/>
                      <a:pPr>
                        <a:defRPr/>
                      </a:pPr>
                      <a:t>[CATEGORIENAAM]</a:t>
                    </a:fld>
                    <a:r>
                      <a:rPr lang="en-US" baseline="0" dirty="0"/>
                      <a:t> </a:t>
                    </a:r>
                  </a:p>
                  <a:p>
                    <a:pPr>
                      <a:defRPr/>
                    </a:pPr>
                    <a:fld id="{F2C2AC4B-6ED9-4924-8846-4BBEE29C92BB}" type="PERCENTAGE">
                      <a:rPr lang="en-US" sz="1600" baseline="0" smtClean="0"/>
                      <a:pPr>
                        <a:defRPr/>
                      </a:pPr>
                      <a:t>[PERCENTAGE]</a:t>
                    </a:fld>
                    <a:r>
                      <a:rPr lang="en-US" sz="1600" baseline="0" dirty="0"/>
                      <a:t>, 826</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0664167922016094"/>
                      <c:h val="0.15121847961262669"/>
                    </c:manualLayout>
                  </c15:layout>
                  <c15:dlblFieldTable/>
                  <c15:showDataLabelsRange val="0"/>
                </c:ext>
                <c:ext xmlns:c16="http://schemas.microsoft.com/office/drawing/2014/chart" uri="{C3380CC4-5D6E-409C-BE32-E72D297353CC}">
                  <c16:uniqueId val="{00000001-D1D6-4025-8606-E905EFE3BACF}"/>
                </c:ext>
              </c:extLst>
            </c:dLbl>
            <c:dLbl>
              <c:idx val="1"/>
              <c:layout>
                <c:manualLayout>
                  <c:x val="0.21567848734932249"/>
                  <c:y val="-2.0116720184755139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61D0B06F-B652-4C76-A7F9-660C75E382CD}" type="CATEGORYNAME">
                      <a:rPr lang="en-US" smtClean="0"/>
                      <a:pPr>
                        <a:defRPr>
                          <a:solidFill>
                            <a:schemeClr val="bg1"/>
                          </a:solidFill>
                        </a:defRPr>
                      </a:pPr>
                      <a:t>[CATEGORIENAAM]</a:t>
                    </a:fld>
                    <a:endParaRPr lang="en-US" baseline="0" dirty="0"/>
                  </a:p>
                  <a:p>
                    <a:pPr>
                      <a:defRPr>
                        <a:solidFill>
                          <a:schemeClr val="bg1"/>
                        </a:solidFill>
                      </a:defRPr>
                    </a:pPr>
                    <a:fld id="{46EB0E52-399E-474E-AEC4-90070522D811}" type="PERCENTAGE">
                      <a:rPr lang="en-US" sz="1600" baseline="0" smtClean="0"/>
                      <a:pPr>
                        <a:defRPr>
                          <a:solidFill>
                            <a:schemeClr val="bg1"/>
                          </a:solidFill>
                        </a:defRPr>
                      </a:pPr>
                      <a:t>[PERCENTAGE]</a:t>
                    </a:fld>
                    <a:r>
                      <a:rPr lang="en-US" sz="1600" baseline="0" dirty="0"/>
                      <a:t>, 457</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18917051683711525"/>
                      <c:h val="0.24533505615398579"/>
                    </c:manualLayout>
                  </c15:layout>
                  <c15:dlblFieldTable/>
                  <c15:showDataLabelsRange val="0"/>
                </c:ext>
                <c:ext xmlns:c16="http://schemas.microsoft.com/office/drawing/2014/chart" uri="{C3380CC4-5D6E-409C-BE32-E72D297353CC}">
                  <c16:uniqueId val="{00000003-D1D6-4025-8606-E905EFE3BACF}"/>
                </c:ext>
              </c:extLst>
            </c:dLbl>
            <c:dLbl>
              <c:idx val="2"/>
              <c:layout>
                <c:manualLayout>
                  <c:x val="8.3795072325773656E-2"/>
                  <c:y val="1.9136088657594422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D84C3D47-ECEC-4C5B-85D5-ECD9C26B3ABC}" type="CATEGORYNAME">
                      <a:rPr lang="en-US"/>
                      <a:pPr>
                        <a:defRPr>
                          <a:solidFill>
                            <a:schemeClr val="bg1"/>
                          </a:solidFill>
                        </a:defRPr>
                      </a:pPr>
                      <a:t>[CATEGORIENAAM]</a:t>
                    </a:fld>
                    <a:r>
                      <a:rPr lang="en-US" baseline="0" dirty="0"/>
                      <a:t>; </a:t>
                    </a:r>
                  </a:p>
                  <a:p>
                    <a:pPr>
                      <a:defRPr>
                        <a:solidFill>
                          <a:schemeClr val="bg1"/>
                        </a:solidFill>
                      </a:defRPr>
                    </a:pPr>
                    <a:fld id="{B036DD19-9540-42EF-809B-01E64955644E}" type="PERCENTAGE">
                      <a:rPr lang="en-US" sz="1400" baseline="0" smtClean="0"/>
                      <a:pPr>
                        <a:defRPr>
                          <a:solidFill>
                            <a:schemeClr val="bg1"/>
                          </a:solidFill>
                        </a:defRPr>
                      </a:pPr>
                      <a:t>[PERCENTAGE]</a:t>
                    </a:fld>
                    <a:r>
                      <a:rPr lang="en-US" sz="1400" baseline="0" dirty="0"/>
                      <a:t>, 120</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4944000251987003"/>
                      <c:h val="0.16990541403705617"/>
                    </c:manualLayout>
                  </c15:layout>
                  <c15:dlblFieldTable/>
                  <c15:showDataLabelsRange val="0"/>
                </c:ext>
                <c:ext xmlns:c16="http://schemas.microsoft.com/office/drawing/2014/chart" uri="{C3380CC4-5D6E-409C-BE32-E72D297353CC}">
                  <c16:uniqueId val="{00000005-D1D6-4025-8606-E905EFE3BAC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Ja/Oui</c:v>
                </c:pt>
                <c:pt idx="1">
                  <c:v>Gedeeltelijk/Partiellement</c:v>
                </c:pt>
                <c:pt idx="2">
                  <c:v>Nee/Non</c:v>
                </c:pt>
              </c:strCache>
            </c:strRef>
          </c:cat>
          <c:val>
            <c:numRef>
              <c:f>Blad1!$B$2:$B$4</c:f>
              <c:numCache>
                <c:formatCode>General</c:formatCode>
                <c:ptCount val="3"/>
                <c:pt idx="0">
                  <c:v>826</c:v>
                </c:pt>
                <c:pt idx="1">
                  <c:v>457</c:v>
                </c:pt>
                <c:pt idx="2">
                  <c:v>120</c:v>
                </c:pt>
              </c:numCache>
            </c:numRef>
          </c:val>
          <c:extLst>
            <c:ext xmlns:c16="http://schemas.microsoft.com/office/drawing/2014/chart" uri="{C3380CC4-5D6E-409C-BE32-E72D297353CC}">
              <c16:uniqueId val="{00000008-D1D6-4025-8606-E905EFE3BAC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1114959464285143"/>
          <c:y val="0.22009287921172699"/>
          <c:w val="0.67888882683492813"/>
          <c:h val="0.7528224058408054"/>
        </c:manualLayout>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2-3B0C-47E6-A9CB-B9B521E4C3F6}"/>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3B0C-47E6-A9CB-B9B521E4C3F6}"/>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4-3B0C-47E6-A9CB-B9B521E4C3F6}"/>
              </c:ext>
            </c:extLst>
          </c:dPt>
          <c:dPt>
            <c:idx val="3"/>
            <c:bubble3D val="0"/>
            <c:spPr>
              <a:pattFill prst="wdDnDiag">
                <a:fgClr>
                  <a:schemeClr val="tx1"/>
                </a:fgClr>
                <a:bgClr>
                  <a:schemeClr val="bg1"/>
                </a:bgClr>
              </a:pattFill>
              <a:ln w="19050">
                <a:solidFill>
                  <a:schemeClr val="lt1"/>
                </a:solidFill>
              </a:ln>
              <a:effectLst/>
            </c:spPr>
            <c:extLst>
              <c:ext xmlns:c16="http://schemas.microsoft.com/office/drawing/2014/chart" uri="{C3380CC4-5D6E-409C-BE32-E72D297353CC}">
                <c16:uniqueId val="{00000005-3B0C-47E6-A9CB-B9B521E4C3F6}"/>
              </c:ext>
            </c:extLst>
          </c:dPt>
          <c:dLbls>
            <c:dLbl>
              <c:idx val="0"/>
              <c:layout>
                <c:manualLayout>
                  <c:x val="-0.1492006154547979"/>
                  <c:y val="-0.26693308219003742"/>
                </c:manualLayout>
              </c:layout>
              <c:tx>
                <c:rich>
                  <a:bodyPr/>
                  <a:lstStyle/>
                  <a:p>
                    <a:fld id="{8D15FCE2-ED4F-437A-B145-92A0202390EA}" type="CATEGORYNAME">
                      <a:rPr lang="en-US" smtClean="0"/>
                      <a:pPr/>
                      <a:t>[CATEGORIENAAM]</a:t>
                    </a:fld>
                    <a:br>
                      <a:rPr lang="en-US" baseline="0" dirty="0"/>
                    </a:br>
                    <a:fld id="{47034A62-B969-4C8A-92EB-2E581810DA67}" type="PERCENTAGE">
                      <a:rPr lang="en-US" sz="1600" baseline="0" smtClean="0"/>
                      <a:pPr/>
                      <a:t>[PERCENTAGE]</a:t>
                    </a:fld>
                    <a:r>
                      <a:rPr lang="en-US" sz="1600" baseline="0" dirty="0"/>
                      <a:t>, 1213</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1060240719965717"/>
                      <c:h val="0.11263267747600987"/>
                    </c:manualLayout>
                  </c15:layout>
                  <c15:dlblFieldTable/>
                  <c15:showDataLabelsRange val="0"/>
                </c:ext>
                <c:ext xmlns:c16="http://schemas.microsoft.com/office/drawing/2014/chart" uri="{C3380CC4-5D6E-409C-BE32-E72D297353CC}">
                  <c16:uniqueId val="{00000002-3B0C-47E6-A9CB-B9B521E4C3F6}"/>
                </c:ext>
              </c:extLst>
            </c:dLbl>
            <c:dLbl>
              <c:idx val="1"/>
              <c:layout>
                <c:manualLayout>
                  <c:x val="-9.8597500220717144E-2"/>
                  <c:y val="0.1133557859966438"/>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E517B06D-8C43-4932-BA73-1324C707C88A}" type="CATEGORYNAME">
                      <a:rPr lang="fr-BE" smtClean="0">
                        <a:solidFill>
                          <a:schemeClr val="bg1"/>
                        </a:solidFill>
                      </a:rPr>
                      <a:pPr>
                        <a:defRPr>
                          <a:solidFill>
                            <a:schemeClr val="bg1"/>
                          </a:solidFill>
                        </a:defRPr>
                      </a:pPr>
                      <a:t>[CATEGORIENAAM]</a:t>
                    </a:fld>
                    <a:br>
                      <a:rPr lang="fr-BE" baseline="0" dirty="0">
                        <a:solidFill>
                          <a:schemeClr val="bg1"/>
                        </a:solidFill>
                      </a:rPr>
                    </a:br>
                    <a:r>
                      <a:rPr lang="fr-BE" baseline="0" dirty="0">
                        <a:solidFill>
                          <a:schemeClr val="bg1"/>
                        </a:solidFill>
                      </a:rPr>
                      <a:t> </a:t>
                    </a:r>
                    <a:fld id="{2A9BF2F3-C1C3-414B-9FFC-0B2789AF7038}" type="PERCENTAGE">
                      <a:rPr lang="fr-BE" sz="1600" baseline="0" smtClean="0">
                        <a:solidFill>
                          <a:schemeClr val="bg1"/>
                        </a:solidFill>
                      </a:rPr>
                      <a:pPr>
                        <a:defRPr>
                          <a:solidFill>
                            <a:schemeClr val="bg1"/>
                          </a:solidFill>
                        </a:defRPr>
                      </a:pPr>
                      <a:t>[PERCENTAGE]</a:t>
                    </a:fld>
                    <a:r>
                      <a:rPr lang="fr-BE" sz="1600" baseline="0" dirty="0">
                        <a:solidFill>
                          <a:schemeClr val="bg1"/>
                        </a:solidFill>
                      </a:rPr>
                      <a:t>, 122</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1231238337052108"/>
                      <c:h val="0.20991424109643142"/>
                    </c:manualLayout>
                  </c15:layout>
                  <c15:dlblFieldTable/>
                  <c15:showDataLabelsRange val="0"/>
                </c:ext>
                <c:ext xmlns:c16="http://schemas.microsoft.com/office/drawing/2014/chart" uri="{C3380CC4-5D6E-409C-BE32-E72D297353CC}">
                  <c16:uniqueId val="{00000003-3B0C-47E6-A9CB-B9B521E4C3F6}"/>
                </c:ext>
              </c:extLst>
            </c:dLbl>
            <c:dLbl>
              <c:idx val="2"/>
              <c:layout>
                <c:manualLayout>
                  <c:x val="4.4954763810069178E-3"/>
                  <c:y val="1.0870733738257803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E76C8B33-86CA-4E78-9641-F442FF500EC8}" type="CATEGORYNAME">
                      <a:rPr lang="fr-BE" smtClean="0"/>
                      <a:pPr>
                        <a:defRPr>
                          <a:solidFill>
                            <a:schemeClr val="bg1"/>
                          </a:solidFill>
                        </a:defRPr>
                      </a:pPr>
                      <a:t>[CATEGORIENAAM]</a:t>
                    </a:fld>
                    <a:br>
                      <a:rPr lang="fr-BE" baseline="0" dirty="0"/>
                    </a:br>
                    <a:r>
                      <a:rPr lang="fr-BE" baseline="0" dirty="0"/>
                      <a:t> </a:t>
                    </a:r>
                    <a:fld id="{F5A0149A-69FC-4386-8F0B-2E4834DD89D3}" type="PERCENTAGE">
                      <a:rPr lang="fr-BE" sz="1600" baseline="0" smtClean="0"/>
                      <a:pPr>
                        <a:defRPr>
                          <a:solidFill>
                            <a:schemeClr val="bg1"/>
                          </a:solidFill>
                        </a:defRPr>
                      </a:pPr>
                      <a:t>[PERCENTAGE]</a:t>
                    </a:fld>
                    <a:r>
                      <a:rPr lang="fr-BE" sz="1600" baseline="0" dirty="0"/>
                      <a:t>, 22</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1519328327148549"/>
                      <c:h val="0.21072876594058726"/>
                    </c:manualLayout>
                  </c15:layout>
                  <c15:dlblFieldTable/>
                  <c15:showDataLabelsRange val="0"/>
                </c:ext>
                <c:ext xmlns:c16="http://schemas.microsoft.com/office/drawing/2014/chart" uri="{C3380CC4-5D6E-409C-BE32-E72D297353CC}">
                  <c16:uniqueId val="{00000004-3B0C-47E6-A9CB-B9B521E4C3F6}"/>
                </c:ext>
              </c:extLst>
            </c:dLbl>
            <c:dLbl>
              <c:idx val="3"/>
              <c:layout>
                <c:manualLayout>
                  <c:x val="0.18702130499268763"/>
                  <c:y val="2.7635813459198507E-3"/>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8C3EF308-1EBF-468F-AD7A-982642A33487}" type="CATEGORYNAME">
                      <a:rPr lang="en-US" smtClean="0">
                        <a:solidFill>
                          <a:schemeClr val="bg1"/>
                        </a:solidFill>
                      </a:rPr>
                      <a:pPr>
                        <a:defRPr>
                          <a:solidFill>
                            <a:schemeClr val="bg1"/>
                          </a:solidFill>
                        </a:defRPr>
                      </a:pPr>
                      <a:t>[CATEGORIENAAM]</a:t>
                    </a:fld>
                    <a:br>
                      <a:rPr lang="en-US" baseline="0" dirty="0">
                        <a:solidFill>
                          <a:schemeClr val="bg1"/>
                        </a:solidFill>
                      </a:rPr>
                    </a:br>
                    <a:r>
                      <a:rPr lang="en-US" baseline="0" dirty="0">
                        <a:solidFill>
                          <a:schemeClr val="bg1"/>
                        </a:solidFill>
                      </a:rPr>
                      <a:t> </a:t>
                    </a:r>
                    <a:fld id="{5174E33B-9F6F-4AF1-9E25-821E0503461C}" type="PERCENTAGE">
                      <a:rPr lang="en-US" sz="1600" baseline="0" smtClean="0">
                        <a:solidFill>
                          <a:schemeClr val="bg1"/>
                        </a:solidFill>
                      </a:rPr>
                      <a:pPr>
                        <a:defRPr>
                          <a:solidFill>
                            <a:schemeClr val="bg1"/>
                          </a:solidFill>
                        </a:defRPr>
                      </a:pPr>
                      <a:t>[PERCENTAGE]</a:t>
                    </a:fld>
                    <a:r>
                      <a:rPr lang="en-US" sz="1600" baseline="0" dirty="0">
                        <a:solidFill>
                          <a:schemeClr val="bg1"/>
                        </a:solidFill>
                      </a:rPr>
                      <a:t>, 46</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B0C-47E6-A9CB-B9B521E4C3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Nee/Non</c:v>
                </c:pt>
                <c:pt idx="1">
                  <c:v>Ja, lichte problemen/Oui, légers</c:v>
                </c:pt>
                <c:pt idx="2">
                  <c:v>Ja, ernstige problemen/Oui, importants</c:v>
                </c:pt>
                <c:pt idx="3">
                  <c:v>Geen antwoord/Sans réponse</c:v>
                </c:pt>
              </c:strCache>
            </c:strRef>
          </c:cat>
          <c:val>
            <c:numRef>
              <c:f>Blad1!$B$2:$B$5</c:f>
              <c:numCache>
                <c:formatCode>General</c:formatCode>
                <c:ptCount val="4"/>
                <c:pt idx="0">
                  <c:v>1213</c:v>
                </c:pt>
                <c:pt idx="1">
                  <c:v>122</c:v>
                </c:pt>
                <c:pt idx="2">
                  <c:v>22</c:v>
                </c:pt>
                <c:pt idx="3">
                  <c:v>46</c:v>
                </c:pt>
              </c:numCache>
            </c:numRef>
          </c:val>
          <c:extLst>
            <c:ext xmlns:c16="http://schemas.microsoft.com/office/drawing/2014/chart" uri="{C3380CC4-5D6E-409C-BE32-E72D297353CC}">
              <c16:uniqueId val="{00000000-3B0C-47E6-A9CB-B9B521E4C3F6}"/>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1-9686-4533-B8E9-E0596F283ED3}"/>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9686-4533-B8E9-E0596F283ED3}"/>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9686-4533-B8E9-E0596F283ED3}"/>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9686-4533-B8E9-E0596F283ED3}"/>
              </c:ext>
            </c:extLst>
          </c:dPt>
          <c:dLbls>
            <c:dLbl>
              <c:idx val="0"/>
              <c:layout>
                <c:manualLayout>
                  <c:x val="-0.21951070320538907"/>
                  <c:y val="-5.4210830724353412E-2"/>
                </c:manualLayout>
              </c:layout>
              <c:tx>
                <c:rich>
                  <a:bodyPr/>
                  <a:lstStyle/>
                  <a:p>
                    <a:fld id="{E9217122-D709-4371-A643-15FE1FE09D98}" type="CATEGORYNAME">
                      <a:rPr lang="en-US" smtClean="0">
                        <a:solidFill>
                          <a:schemeClr val="tx1"/>
                        </a:solidFill>
                      </a:rPr>
                      <a:pPr/>
                      <a:t>[CATEGORIENAAM]</a:t>
                    </a:fld>
                    <a:br>
                      <a:rPr lang="en-US" baseline="0" dirty="0">
                        <a:solidFill>
                          <a:schemeClr val="tx1"/>
                        </a:solidFill>
                      </a:rPr>
                    </a:br>
                    <a:fld id="{A0E01ACD-060E-43EB-A41A-51B56F865A70}" type="PERCENTAGE">
                      <a:rPr lang="en-US" sz="1600" baseline="0" smtClean="0">
                        <a:solidFill>
                          <a:schemeClr val="tx1"/>
                        </a:solidFill>
                      </a:rPr>
                      <a:pPr/>
                      <a:t>[PERCENTAGE]</a:t>
                    </a:fld>
                    <a:r>
                      <a:rPr lang="en-US" sz="1600" baseline="0" dirty="0">
                        <a:solidFill>
                          <a:schemeClr val="tx1"/>
                        </a:solidFill>
                      </a:rPr>
                      <a:t>, 858</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7392412849894204"/>
                      <c:h val="0.1301941751641876"/>
                    </c:manualLayout>
                  </c15:layout>
                  <c15:dlblFieldTable/>
                  <c15:showDataLabelsRange val="0"/>
                </c:ext>
                <c:ext xmlns:c16="http://schemas.microsoft.com/office/drawing/2014/chart" uri="{C3380CC4-5D6E-409C-BE32-E72D297353CC}">
                  <c16:uniqueId val="{00000001-9686-4533-B8E9-E0596F283ED3}"/>
                </c:ext>
              </c:extLst>
            </c:dLbl>
            <c:dLbl>
              <c:idx val="1"/>
              <c:layout>
                <c:manualLayout>
                  <c:x val="0.23998679864565164"/>
                  <c:y val="3.0544553833000188E-2"/>
                </c:manualLayout>
              </c:layout>
              <c:tx>
                <c:rich>
                  <a:bodyPr/>
                  <a:lstStyle/>
                  <a:p>
                    <a:fld id="{A42ECED1-062C-4F93-A74C-3009B1525632}" type="CATEGORYNAME">
                      <a:rPr lang="en-US"/>
                      <a:pPr/>
                      <a:t>[CATEGORIENAAM]</a:t>
                    </a:fld>
                    <a:r>
                      <a:rPr lang="en-US" baseline="0"/>
                      <a:t>; </a:t>
                    </a:r>
                    <a:fld id="{9BD05385-DDD1-482C-AB6C-75B684984232}" type="PERCENTAGE">
                      <a:rPr lang="en-US" sz="1600" baseline="0" smtClean="0"/>
                      <a:pPr/>
                      <a:t>[PERCENTAGE]</a:t>
                    </a:fld>
                    <a:r>
                      <a:rPr lang="en-US" sz="1600" baseline="0"/>
                      <a:t>, 460</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686-4533-B8E9-E0596F283ED3}"/>
                </c:ext>
              </c:extLst>
            </c:dLbl>
            <c:dLbl>
              <c:idx val="2"/>
              <c:tx>
                <c:rich>
                  <a:bodyPr/>
                  <a:lstStyle/>
                  <a:p>
                    <a:fld id="{14F46E0E-308A-4873-B2F3-C82CD30083AC}" type="CATEGORYNAME">
                      <a:rPr lang="en-US" smtClean="0"/>
                      <a:pPr/>
                      <a:t>[CATEGORIENAAM]</a:t>
                    </a:fld>
                    <a:fld id="{A438B702-8088-459C-9C48-E3274C4A01C9}" type="PERCENTAGE">
                      <a:rPr lang="en-US" sz="1600" baseline="0" smtClean="0"/>
                      <a:pPr/>
                      <a:t>[PERCENTAGE]</a:t>
                    </a:fld>
                    <a:r>
                      <a:rPr lang="en-US" sz="1600" baseline="0"/>
                      <a:t>, 67</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686-4533-B8E9-E0596F283ED3}"/>
                </c:ext>
              </c:extLst>
            </c:dLbl>
            <c:dLbl>
              <c:idx val="3"/>
              <c:layout>
                <c:manualLayout>
                  <c:x val="0.22383552909524931"/>
                  <c:y val="4.6573958817933015E-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D5705F74-72FE-4BCD-88F9-313988728C56}" type="CATEGORYNAME">
                      <a:rPr lang="en-US"/>
                      <a:pPr>
                        <a:defRPr>
                          <a:solidFill>
                            <a:schemeClr val="bg1"/>
                          </a:solidFill>
                        </a:defRPr>
                      </a:pPr>
                      <a:t>[CATEGORIENAAM]</a:t>
                    </a:fld>
                    <a:r>
                      <a:rPr lang="en-US" baseline="0" dirty="0"/>
                      <a:t>; </a:t>
                    </a:r>
                    <a:br>
                      <a:rPr lang="en-US" baseline="0" dirty="0"/>
                    </a:br>
                    <a:fld id="{32790ECA-CA64-4C11-A871-E28CF10B1C87}" type="PERCENTAGE">
                      <a:rPr lang="en-US" sz="1600" baseline="0" smtClean="0"/>
                      <a:pPr>
                        <a:defRPr>
                          <a:solidFill>
                            <a:schemeClr val="bg1"/>
                          </a:solidFill>
                        </a:defRPr>
                      </a:pPr>
                      <a:t>[PERCENTAGE]</a:t>
                    </a:fld>
                    <a:r>
                      <a:rPr lang="en-US" sz="1600" baseline="0" dirty="0"/>
                      <a:t>, 18</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7595409591889808"/>
                      <c:h val="0.1463752991420752"/>
                    </c:manualLayout>
                  </c15:layout>
                  <c15:dlblFieldTable/>
                  <c15:showDataLabelsRange val="0"/>
                </c:ext>
                <c:ext xmlns:c16="http://schemas.microsoft.com/office/drawing/2014/chart" uri="{C3380CC4-5D6E-409C-BE32-E72D297353CC}">
                  <c16:uniqueId val="{00000007-9686-4533-B8E9-E0596F283ED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Uitstekend/Excellente</c:v>
                </c:pt>
                <c:pt idx="1">
                  <c:v>Goed/Bonne</c:v>
                </c:pt>
                <c:pt idx="2">
                  <c:v>Matig/Moyenne</c:v>
                </c:pt>
                <c:pt idx="3">
                  <c:v>Slecht/Mauvaise</c:v>
                </c:pt>
              </c:strCache>
            </c:strRef>
          </c:cat>
          <c:val>
            <c:numRef>
              <c:f>Blad1!$B$2:$B$5</c:f>
              <c:numCache>
                <c:formatCode>General</c:formatCode>
                <c:ptCount val="4"/>
                <c:pt idx="0">
                  <c:v>858</c:v>
                </c:pt>
                <c:pt idx="1">
                  <c:v>460</c:v>
                </c:pt>
                <c:pt idx="2">
                  <c:v>67</c:v>
                </c:pt>
                <c:pt idx="3">
                  <c:v>18</c:v>
                </c:pt>
              </c:numCache>
            </c:numRef>
          </c:val>
          <c:extLst>
            <c:ext xmlns:c16="http://schemas.microsoft.com/office/drawing/2014/chart" uri="{C3380CC4-5D6E-409C-BE32-E72D297353CC}">
              <c16:uniqueId val="{00000008-9686-4533-B8E9-E0596F283ED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1-9686-4533-B8E9-E0596F283ED3}"/>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9686-4533-B8E9-E0596F283ED3}"/>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9686-4533-B8E9-E0596F283ED3}"/>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9686-4533-B8E9-E0596F283ED3}"/>
              </c:ext>
            </c:extLst>
          </c:dPt>
          <c:dPt>
            <c:idx val="4"/>
            <c:bubble3D val="0"/>
            <c:spPr>
              <a:pattFill prst="wdUpDiag">
                <a:fgClr>
                  <a:schemeClr val="tx1"/>
                </a:fgClr>
                <a:bgClr>
                  <a:schemeClr val="bg1"/>
                </a:bgClr>
              </a:pattFill>
              <a:ln w="19050">
                <a:solidFill>
                  <a:schemeClr val="bg1">
                    <a:alpha val="98000"/>
                  </a:schemeClr>
                </a:solidFill>
              </a:ln>
              <a:effectLst/>
            </c:spPr>
            <c:extLst>
              <c:ext xmlns:c16="http://schemas.microsoft.com/office/drawing/2014/chart" uri="{C3380CC4-5D6E-409C-BE32-E72D297353CC}">
                <c16:uniqueId val="{00000009-CD47-4BFC-BE6A-809190E946EE}"/>
              </c:ext>
            </c:extLst>
          </c:dPt>
          <c:dLbls>
            <c:dLbl>
              <c:idx val="0"/>
              <c:layout>
                <c:manualLayout>
                  <c:x val="-0.19969640340850683"/>
                  <c:y val="-0.14173812547412196"/>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fld id="{36C9B597-7C03-4A08-B675-430DF0451D40}" type="CATEGORYNAME">
                      <a:rPr lang="en-US">
                        <a:solidFill>
                          <a:schemeClr val="tx1"/>
                        </a:solidFill>
                      </a:rPr>
                      <a:pPr>
                        <a:defRPr>
                          <a:solidFill>
                            <a:schemeClr val="tx1"/>
                          </a:solidFill>
                        </a:defRPr>
                      </a:pPr>
                      <a:t>[CATEGORIENAAM]</a:t>
                    </a:fld>
                    <a:r>
                      <a:rPr lang="en-US" baseline="0" dirty="0">
                        <a:solidFill>
                          <a:schemeClr val="tx1"/>
                        </a:solidFill>
                      </a:rPr>
                      <a:t>; </a:t>
                    </a:r>
                    <a:fld id="{1889AA81-85CA-40B1-8089-28865FFA2027}" type="PERCENTAGE">
                      <a:rPr lang="en-US" sz="1600" baseline="0" smtClean="0">
                        <a:solidFill>
                          <a:schemeClr val="tx1"/>
                        </a:solidFill>
                      </a:rPr>
                      <a:pPr>
                        <a:defRPr>
                          <a:solidFill>
                            <a:schemeClr val="tx1"/>
                          </a:solidFill>
                        </a:defRPr>
                      </a:pPr>
                      <a:t>[PERCENTAGE]</a:t>
                    </a:fld>
                    <a:r>
                      <a:rPr lang="en-US" sz="1600" baseline="0" dirty="0">
                        <a:solidFill>
                          <a:schemeClr val="tx1"/>
                        </a:solidFill>
                      </a:rPr>
                      <a:t>, 903</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7485686293313705"/>
                      <c:h val="0.15901680224979986"/>
                    </c:manualLayout>
                  </c15:layout>
                  <c15:dlblFieldTable/>
                  <c15:showDataLabelsRange val="0"/>
                </c:ext>
                <c:ext xmlns:c16="http://schemas.microsoft.com/office/drawing/2014/chart" uri="{C3380CC4-5D6E-409C-BE32-E72D297353CC}">
                  <c16:uniqueId val="{00000001-9686-4533-B8E9-E0596F283ED3}"/>
                </c:ext>
              </c:extLst>
            </c:dLbl>
            <c:dLbl>
              <c:idx val="1"/>
              <c:layout>
                <c:manualLayout>
                  <c:x val="0.21365320698738702"/>
                  <c:y val="-1.2267444540840489E-3"/>
                </c:manualLayout>
              </c:layout>
              <c:tx>
                <c:rich>
                  <a:bodyPr/>
                  <a:lstStyle/>
                  <a:p>
                    <a:fld id="{0AE15B46-04CA-400F-88B5-37067A5A7B5B}" type="CATEGORYNAME">
                      <a:rPr lang="en-US"/>
                      <a:pPr/>
                      <a:t>[CATEGORIENAAM]</a:t>
                    </a:fld>
                    <a:r>
                      <a:rPr lang="en-US" baseline="0" dirty="0"/>
                      <a:t>; </a:t>
                    </a:r>
                    <a:fld id="{4F8B88D9-B4F6-4A42-A767-5767481DFD33}" type="PERCENTAGE">
                      <a:rPr lang="en-US" sz="1600" baseline="0" smtClean="0"/>
                      <a:pPr/>
                      <a:t>[PERCENTAGE]</a:t>
                    </a:fld>
                    <a:r>
                      <a:rPr lang="en-US" sz="1600" baseline="0" dirty="0"/>
                      <a:t>, 281</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686-4533-B8E9-E0596F283ED3}"/>
                </c:ext>
              </c:extLst>
            </c:dLbl>
            <c:dLbl>
              <c:idx val="2"/>
              <c:layout>
                <c:manualLayout>
                  <c:x val="-2.0677571607411765E-2"/>
                  <c:y val="7.8504729692915734E-2"/>
                </c:manualLayout>
              </c:layout>
              <c:tx>
                <c:rich>
                  <a:bodyPr/>
                  <a:lstStyle/>
                  <a:p>
                    <a:fld id="{586F69AE-DB6B-4BDF-A1A1-1F778BCE9A9A}" type="CATEGORYNAME">
                      <a:rPr lang="en-US" smtClean="0"/>
                      <a:pPr/>
                      <a:t>[CATEGORIENAAM]</a:t>
                    </a:fld>
                    <a:fld id="{ED44C529-12F5-493D-A7EE-C4F5AC025775}" type="PERCENTAGE">
                      <a:rPr lang="en-US" sz="1600" baseline="0" smtClean="0"/>
                      <a:pPr/>
                      <a:t>[PERCENTAGE]</a:t>
                    </a:fld>
                    <a:r>
                      <a:rPr lang="en-US" sz="1600" baseline="0" dirty="0"/>
                      <a:t>, 23</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686-4533-B8E9-E0596F283ED3}"/>
                </c:ext>
              </c:extLst>
            </c:dLbl>
            <c:dLbl>
              <c:idx val="3"/>
              <c:layout>
                <c:manualLayout>
                  <c:x val="2.1944659715220521E-3"/>
                  <c:y val="-3.5307566251325452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F95B814C-6FE0-40CD-A38B-D0BEECC1B3A9}" type="CATEGORYNAME">
                      <a:rPr lang="en-US">
                        <a:solidFill>
                          <a:schemeClr val="bg1"/>
                        </a:solidFill>
                      </a:rPr>
                      <a:pPr>
                        <a:defRPr>
                          <a:solidFill>
                            <a:schemeClr val="bg1"/>
                          </a:solidFill>
                        </a:defRPr>
                      </a:pPr>
                      <a:t>[CATEGORIENAAM]</a:t>
                    </a:fld>
                    <a:r>
                      <a:rPr lang="en-US" baseline="0" dirty="0">
                        <a:solidFill>
                          <a:schemeClr val="bg1"/>
                        </a:solidFill>
                      </a:rPr>
                      <a:t>; </a:t>
                    </a:r>
                    <a:fld id="{F70B892A-0D68-4E4E-BC03-79C7B23CDA18}" type="PERCENTAGE">
                      <a:rPr lang="en-US" sz="1600" baseline="0" smtClean="0">
                        <a:solidFill>
                          <a:schemeClr val="bg1"/>
                        </a:solidFill>
                      </a:rPr>
                      <a:pPr>
                        <a:defRPr>
                          <a:solidFill>
                            <a:schemeClr val="bg1"/>
                          </a:solidFill>
                        </a:defRPr>
                      </a:pPr>
                      <a:t>[PERCENTAGE]</a:t>
                    </a:fld>
                    <a:r>
                      <a:rPr lang="en-US" sz="1600" baseline="0" dirty="0">
                        <a:solidFill>
                          <a:schemeClr val="bg1"/>
                        </a:solidFill>
                      </a:rPr>
                      <a:t>, 6</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3645370843150113"/>
                      <c:h val="0.10379339393710786"/>
                    </c:manualLayout>
                  </c15:layout>
                  <c15:dlblFieldTable/>
                  <c15:showDataLabelsRange val="0"/>
                </c:ext>
                <c:ext xmlns:c16="http://schemas.microsoft.com/office/drawing/2014/chart" uri="{C3380CC4-5D6E-409C-BE32-E72D297353CC}">
                  <c16:uniqueId val="{00000007-9686-4533-B8E9-E0596F283ED3}"/>
                </c:ext>
              </c:extLst>
            </c:dLbl>
            <c:dLbl>
              <c:idx val="4"/>
              <c:layout>
                <c:manualLayout>
                  <c:x val="7.5296965675614738E-2"/>
                  <c:y val="-1.2799718355902582E-2"/>
                </c:manualLayout>
              </c:layout>
              <c:tx>
                <c:rich>
                  <a:bodyPr/>
                  <a:lstStyle/>
                  <a:p>
                    <a:fld id="{60B0D4F7-5CDD-4383-B748-4EC39AC19D04}" type="CATEGORYNAME">
                      <a:rPr lang="en-US" smtClean="0"/>
                      <a:pPr/>
                      <a:t>[CATEGORIENAAM]</a:t>
                    </a:fld>
                    <a:r>
                      <a:rPr lang="en-US" baseline="0" dirty="0"/>
                      <a:t> </a:t>
                    </a:r>
                    <a:br>
                      <a:rPr lang="en-US" baseline="0" dirty="0"/>
                    </a:br>
                    <a:fld id="{8420F0D8-8900-4E54-B3D6-EE432273C37A}" type="PERCENTAGE">
                      <a:rPr lang="en-US" baseline="0" smtClean="0"/>
                      <a:pPr/>
                      <a:t>[PERCENTAGE]</a:t>
                    </a:fld>
                    <a:r>
                      <a:rPr lang="en-US" baseline="0" dirty="0"/>
                      <a:t>, 190</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D47-4BFC-BE6A-809190E946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Blad1!$A$2:$A$6</c:f>
              <c:strCache>
                <c:ptCount val="5"/>
                <c:pt idx="0">
                  <c:v>Uitstekend/Excellente</c:v>
                </c:pt>
                <c:pt idx="1">
                  <c:v>Goed/Bonne</c:v>
                </c:pt>
                <c:pt idx="2">
                  <c:v>Matig/Moyenne</c:v>
                </c:pt>
                <c:pt idx="3">
                  <c:v>Slecht/Mauvaise</c:v>
                </c:pt>
                <c:pt idx="4">
                  <c:v>nvt</c:v>
                </c:pt>
              </c:strCache>
            </c:strRef>
          </c:cat>
          <c:val>
            <c:numRef>
              <c:f>Blad1!$B$2:$B$6</c:f>
              <c:numCache>
                <c:formatCode>General</c:formatCode>
                <c:ptCount val="5"/>
                <c:pt idx="0">
                  <c:v>903</c:v>
                </c:pt>
                <c:pt idx="1">
                  <c:v>281</c:v>
                </c:pt>
                <c:pt idx="2">
                  <c:v>23</c:v>
                </c:pt>
                <c:pt idx="3">
                  <c:v>6</c:v>
                </c:pt>
                <c:pt idx="4">
                  <c:v>190</c:v>
                </c:pt>
              </c:numCache>
            </c:numRef>
          </c:val>
          <c:extLst>
            <c:ext xmlns:c16="http://schemas.microsoft.com/office/drawing/2014/chart" uri="{C3380CC4-5D6E-409C-BE32-E72D297353CC}">
              <c16:uniqueId val="{00000008-9686-4533-B8E9-E0596F283E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1-9686-4533-B8E9-E0596F283ED3}"/>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9686-4533-B8E9-E0596F283ED3}"/>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9686-4533-B8E9-E0596F283ED3}"/>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9686-4533-B8E9-E0596F283ED3}"/>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F70A-4F5E-BCF4-2BFABD4C25EF}"/>
              </c:ext>
            </c:extLst>
          </c:dPt>
          <c:dLbls>
            <c:dLbl>
              <c:idx val="0"/>
              <c:layout>
                <c:manualLayout>
                  <c:x val="-0.16458494786415392"/>
                  <c:y val="0.1196700321459855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39C95E73-AC48-487A-A4AE-DCCC4E8344D7}" type="CATEGORYNAME">
                      <a:rPr lang="en-US">
                        <a:solidFill>
                          <a:schemeClr val="tx1"/>
                        </a:solidFill>
                      </a:rPr>
                      <a:pPr>
                        <a:defRPr>
                          <a:solidFill>
                            <a:schemeClr val="bg1"/>
                          </a:solidFill>
                        </a:defRPr>
                      </a:pPr>
                      <a:t>[CATEGORIENAAM]</a:t>
                    </a:fld>
                    <a:r>
                      <a:rPr lang="en-US" baseline="0" dirty="0">
                        <a:solidFill>
                          <a:schemeClr val="tx1"/>
                        </a:solidFill>
                      </a:rPr>
                      <a:t>; </a:t>
                    </a:r>
                    <a:br>
                      <a:rPr lang="en-US" baseline="0" dirty="0">
                        <a:solidFill>
                          <a:schemeClr val="tx1"/>
                        </a:solidFill>
                      </a:rPr>
                    </a:br>
                    <a:fld id="{E906EF67-870B-439C-852D-F3EA5DB9D5B6}" type="PERCENTAGE">
                      <a:rPr lang="en-US" sz="1600" baseline="0" smtClean="0">
                        <a:solidFill>
                          <a:schemeClr val="tx1"/>
                        </a:solidFill>
                      </a:rPr>
                      <a:pPr>
                        <a:defRPr>
                          <a:solidFill>
                            <a:schemeClr val="bg1"/>
                          </a:solidFill>
                        </a:defRPr>
                      </a:pPr>
                      <a:t>[PERCENTAGE]</a:t>
                    </a:fld>
                    <a:r>
                      <a:rPr lang="en-US" sz="1600" baseline="0" dirty="0">
                        <a:solidFill>
                          <a:schemeClr val="tx1"/>
                        </a:solidFill>
                      </a:rPr>
                      <a:t>, 553</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8802365876226937"/>
                      <c:h val="0.16833159401338649"/>
                    </c:manualLayout>
                  </c15:layout>
                  <c15:dlblFieldTable/>
                  <c15:showDataLabelsRange val="0"/>
                </c:ext>
                <c:ext xmlns:c16="http://schemas.microsoft.com/office/drawing/2014/chart" uri="{C3380CC4-5D6E-409C-BE32-E72D297353CC}">
                  <c16:uniqueId val="{00000001-9686-4533-B8E9-E0596F283ED3}"/>
                </c:ext>
              </c:extLst>
            </c:dLbl>
            <c:dLbl>
              <c:idx val="1"/>
              <c:layout>
                <c:manualLayout>
                  <c:x val="0.21555409833799441"/>
                  <c:y val="-0.18062376623539914"/>
                </c:manualLayout>
              </c:layout>
              <c:tx>
                <c:rich>
                  <a:bodyPr/>
                  <a:lstStyle/>
                  <a:p>
                    <a:fld id="{4C42958A-6D37-43E0-9F8F-38CC0A55B0DE}" type="CATEGORYNAME">
                      <a:rPr lang="en-US"/>
                      <a:pPr/>
                      <a:t>[CATEGORIENAAM]</a:t>
                    </a:fld>
                    <a:r>
                      <a:rPr lang="en-US" baseline="0" dirty="0"/>
                      <a:t>; </a:t>
                    </a:r>
                    <a:fld id="{0BD7B8E0-5EC1-4C14-A747-86D05DAB2E84}" type="PERCENTAGE">
                      <a:rPr lang="en-US" sz="1600" baseline="0" smtClean="0"/>
                      <a:pPr/>
                      <a:t>[PERCENTAGE]</a:t>
                    </a:fld>
                    <a:r>
                      <a:rPr lang="en-US" sz="1600" baseline="0" dirty="0"/>
                      <a:t>, 614</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686-4533-B8E9-E0596F283ED3}"/>
                </c:ext>
              </c:extLst>
            </c:dLbl>
            <c:dLbl>
              <c:idx val="2"/>
              <c:layout>
                <c:manualLayout>
                  <c:x val="-1.7713919393981807E-2"/>
                  <c:y val="8.0722886516707948E-2"/>
                </c:manualLayout>
              </c:layout>
              <c:tx>
                <c:rich>
                  <a:bodyPr/>
                  <a:lstStyle/>
                  <a:p>
                    <a:fld id="{D6DA7ECC-130A-4ACA-8682-2767E09C2FBB}" type="CATEGORYNAME">
                      <a:rPr lang="en-US" smtClean="0"/>
                      <a:pPr/>
                      <a:t>[CATEGORIENAAM]</a:t>
                    </a:fld>
                    <a:fld id="{65481815-2E58-4C19-A67D-E3160EAB3A66}" type="PERCENTAGE">
                      <a:rPr lang="en-US" sz="1600" baseline="0" smtClean="0"/>
                      <a:pPr/>
                      <a:t>[PERCENTAGE]</a:t>
                    </a:fld>
                    <a:r>
                      <a:rPr lang="en-US" sz="1600" baseline="0"/>
                      <a:t>, 152</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686-4533-B8E9-E0596F283ED3}"/>
                </c:ext>
              </c:extLst>
            </c:dLbl>
            <c:dLbl>
              <c:idx val="3"/>
              <c:layout>
                <c:manualLayout>
                  <c:x val="-2.1944659715220523E-2"/>
                  <c:y val="1.3306845376552291E-2"/>
                </c:manualLayout>
              </c:layout>
              <c:tx>
                <c:rich>
                  <a:bodyPr/>
                  <a:lstStyle/>
                  <a:p>
                    <a:fld id="{A238C21B-0817-4DC4-8650-691D6A05739B}" type="CATEGORYNAME">
                      <a:rPr lang="en-US" smtClean="0"/>
                      <a:pPr/>
                      <a:t>[CATEGORIENAAM]</a:t>
                    </a:fld>
                    <a:br>
                      <a:rPr lang="en-US" baseline="0" dirty="0"/>
                    </a:br>
                    <a:fld id="{255D4D7B-C3A2-4916-9C8E-EB261ABD9CE0}" type="PERCENTAGE">
                      <a:rPr lang="en-US" sz="1600" baseline="0" smtClean="0"/>
                      <a:pPr/>
                      <a:t>[PERCENTAGE]</a:t>
                    </a:fld>
                    <a:r>
                      <a:rPr lang="en-US" sz="1600" baseline="0" dirty="0"/>
                      <a:t>, 24</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5016912075351394"/>
                      <c:h val="0.11776558158248777"/>
                    </c:manualLayout>
                  </c15:layout>
                  <c15:dlblFieldTable/>
                  <c15:showDataLabelsRange val="0"/>
                </c:ext>
                <c:ext xmlns:c16="http://schemas.microsoft.com/office/drawing/2014/chart" uri="{C3380CC4-5D6E-409C-BE32-E72D297353CC}">
                  <c16:uniqueId val="{00000007-9686-4533-B8E9-E0596F283ED3}"/>
                </c:ext>
              </c:extLst>
            </c:dLbl>
            <c:dLbl>
              <c:idx val="4"/>
              <c:tx>
                <c:rich>
                  <a:bodyPr/>
                  <a:lstStyle/>
                  <a:p>
                    <a:fld id="{A8F34CB5-0183-4728-8A8C-02879E119D7E}" type="CATEGORYNAME">
                      <a:rPr lang="en-US"/>
                      <a:pPr/>
                      <a:t>[CATEGORIENAAM]</a:t>
                    </a:fld>
                    <a:r>
                      <a:rPr lang="en-US" baseline="0"/>
                      <a:t>; </a:t>
                    </a:r>
                    <a:fld id="{F45917E9-35D3-49DA-971A-0056D695DAB1}" type="PERCENTAGE">
                      <a:rPr lang="en-US" sz="1600" baseline="0" smtClean="0"/>
                      <a:pPr/>
                      <a:t>[PERCENTAGE]</a:t>
                    </a:fld>
                    <a:r>
                      <a:rPr lang="en-US" sz="1600" baseline="0"/>
                      <a:t>, 60</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70A-4F5E-BCF4-2BFABD4C25E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Blad1!$A$2:$A$6</c:f>
              <c:strCache>
                <c:ptCount val="5"/>
                <c:pt idx="0">
                  <c:v>Uitstekend/Excellente</c:v>
                </c:pt>
                <c:pt idx="1">
                  <c:v>Goed/Bonne</c:v>
                </c:pt>
                <c:pt idx="2">
                  <c:v>Matig/Moyenne</c:v>
                </c:pt>
                <c:pt idx="3">
                  <c:v>Slecht/Mauvaise</c:v>
                </c:pt>
                <c:pt idx="4">
                  <c:v>Anders/Autre</c:v>
                </c:pt>
              </c:strCache>
            </c:strRef>
          </c:cat>
          <c:val>
            <c:numRef>
              <c:f>Blad1!$B$2:$B$6</c:f>
              <c:numCache>
                <c:formatCode>General</c:formatCode>
                <c:ptCount val="5"/>
                <c:pt idx="0">
                  <c:v>553</c:v>
                </c:pt>
                <c:pt idx="1">
                  <c:v>614</c:v>
                </c:pt>
                <c:pt idx="2">
                  <c:v>152</c:v>
                </c:pt>
                <c:pt idx="3">
                  <c:v>24</c:v>
                </c:pt>
                <c:pt idx="4">
                  <c:v>60</c:v>
                </c:pt>
              </c:numCache>
            </c:numRef>
          </c:val>
          <c:extLst>
            <c:ext xmlns:c16="http://schemas.microsoft.com/office/drawing/2014/chart" uri="{C3380CC4-5D6E-409C-BE32-E72D297353CC}">
              <c16:uniqueId val="{00000008-9686-4533-B8E9-E0596F283ED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1-9686-4533-B8E9-E0596F283ED3}"/>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9686-4533-B8E9-E0596F283ED3}"/>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9686-4533-B8E9-E0596F283ED3}"/>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9686-4533-B8E9-E0596F283ED3}"/>
              </c:ext>
            </c:extLst>
          </c:dPt>
          <c:dLbls>
            <c:dLbl>
              <c:idx val="0"/>
              <c:layout>
                <c:manualLayout>
                  <c:x val="-0.19043402908272186"/>
                  <c:y val="0.13699596393949681"/>
                </c:manualLayout>
              </c:layout>
              <c:tx>
                <c:rich>
                  <a:bodyPr/>
                  <a:lstStyle/>
                  <a:p>
                    <a:fld id="{90696085-40F4-474B-A87C-A7DD54E93BC4}" type="CATEGORYNAME">
                      <a:rPr lang="en-US" smtClean="0">
                        <a:solidFill>
                          <a:schemeClr val="tx1"/>
                        </a:solidFill>
                      </a:rPr>
                      <a:pPr/>
                      <a:t>[CATEGORIENAAM]</a:t>
                    </a:fld>
                    <a:br>
                      <a:rPr lang="en-US" baseline="0" dirty="0">
                        <a:solidFill>
                          <a:schemeClr val="tx1"/>
                        </a:solidFill>
                      </a:rPr>
                    </a:br>
                    <a:r>
                      <a:rPr lang="en-US" baseline="0" dirty="0">
                        <a:solidFill>
                          <a:schemeClr val="tx1"/>
                        </a:solidFill>
                      </a:rPr>
                      <a:t> </a:t>
                    </a:r>
                    <a:fld id="{E804408A-591A-4765-A992-5105D579B41F}" type="PERCENTAGE">
                      <a:rPr lang="en-US" sz="1600" baseline="0" smtClean="0">
                        <a:solidFill>
                          <a:schemeClr val="tx1"/>
                        </a:solidFill>
                      </a:rPr>
                      <a:pPr/>
                      <a:t>[PERCENTAGE]</a:t>
                    </a:fld>
                    <a:r>
                      <a:rPr lang="en-US" sz="1600" baseline="0" dirty="0">
                        <a:solidFill>
                          <a:schemeClr val="tx1"/>
                        </a:solidFill>
                      </a:rPr>
                      <a:t>, 448</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7831306044198617"/>
                      <c:h val="0.11784542265474708"/>
                    </c:manualLayout>
                  </c15:layout>
                  <c15:dlblFieldTable/>
                  <c15:showDataLabelsRange val="0"/>
                </c:ext>
                <c:ext xmlns:c16="http://schemas.microsoft.com/office/drawing/2014/chart" uri="{C3380CC4-5D6E-409C-BE32-E72D297353CC}">
                  <c16:uniqueId val="{00000001-9686-4533-B8E9-E0596F283ED3}"/>
                </c:ext>
              </c:extLst>
            </c:dLbl>
            <c:dLbl>
              <c:idx val="1"/>
              <c:layout>
                <c:manualLayout>
                  <c:x val="0.20076745831594611"/>
                  <c:y val="-0.20721733955297381"/>
                </c:manualLayout>
              </c:layout>
              <c:tx>
                <c:rich>
                  <a:bodyPr/>
                  <a:lstStyle/>
                  <a:p>
                    <a:fld id="{5CB79200-56CC-4FB4-9D3D-6D09C304D5CA}" type="CATEGORYNAME">
                      <a:rPr lang="en-US"/>
                      <a:pPr/>
                      <a:t>[CATEGORIENAAM]</a:t>
                    </a:fld>
                    <a:r>
                      <a:rPr lang="en-US" baseline="0" dirty="0"/>
                      <a:t>; </a:t>
                    </a:r>
                    <a:fld id="{D122CEBC-9EA6-4D4A-BBF4-22216F3D7225}" type="PERCENTAGE">
                      <a:rPr lang="en-US" sz="1600" baseline="0" smtClean="0"/>
                      <a:pPr/>
                      <a:t>[PERCENTAGE]</a:t>
                    </a:fld>
                    <a:r>
                      <a:rPr lang="en-US" sz="1600" baseline="0" dirty="0"/>
                      <a:t>, 603</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686-4533-B8E9-E0596F283ED3}"/>
                </c:ext>
              </c:extLst>
            </c:dLbl>
            <c:dLbl>
              <c:idx val="2"/>
              <c:tx>
                <c:rich>
                  <a:bodyPr/>
                  <a:lstStyle/>
                  <a:p>
                    <a:fld id="{A2414AB3-B72F-4226-A290-EDCFF0835ABB}" type="CATEGORYNAME">
                      <a:rPr lang="en-US" smtClean="0"/>
                      <a:pPr/>
                      <a:t>[CATEGORIENAAM]</a:t>
                    </a:fld>
                    <a:fld id="{18E4A9FE-D058-4084-AFDC-0940BF242357}" type="PERCENTAGE">
                      <a:rPr lang="en-US" sz="1600" baseline="0" smtClean="0"/>
                      <a:pPr/>
                      <a:t>[PERCENTAGE]</a:t>
                    </a:fld>
                    <a:r>
                      <a:rPr lang="en-US" sz="1600" baseline="0" dirty="0"/>
                      <a:t>, 160</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686-4533-B8E9-E0596F283ED3}"/>
                </c:ext>
              </c:extLst>
            </c:dLbl>
            <c:dLbl>
              <c:idx val="3"/>
              <c:layout>
                <c:manualLayout>
                  <c:x val="-0.1338624242628452"/>
                  <c:y val="1.3306845376552291E-3"/>
                </c:manualLayout>
              </c:layout>
              <c:tx>
                <c:rich>
                  <a:bodyPr/>
                  <a:lstStyle/>
                  <a:p>
                    <a:fld id="{34FA0BB6-DABF-4057-B296-70B744C6A53F}" type="CATEGORYNAME">
                      <a:rPr lang="en-US" smtClean="0"/>
                      <a:pPr/>
                      <a:t>[CATEGORIENAAM]</a:t>
                    </a:fld>
                    <a:br>
                      <a:rPr lang="en-US" baseline="0" dirty="0"/>
                    </a:br>
                    <a:fld id="{09D6033E-1C2C-4DFD-9106-556CA57DABE3}" type="PERCENTAGE">
                      <a:rPr lang="en-US" sz="1600" baseline="0" smtClean="0"/>
                      <a:pPr/>
                      <a:t>[PERCENTAGE]</a:t>
                    </a:fld>
                    <a:r>
                      <a:rPr lang="en-US" sz="1600" baseline="0" dirty="0"/>
                      <a:t>, 31</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4578018881046984"/>
                      <c:h val="0.11776558158248777"/>
                    </c:manualLayout>
                  </c15:layout>
                  <c15:dlblFieldTable/>
                  <c15:showDataLabelsRange val="0"/>
                </c:ext>
                <c:ext xmlns:c16="http://schemas.microsoft.com/office/drawing/2014/chart" uri="{C3380CC4-5D6E-409C-BE32-E72D297353CC}">
                  <c16:uniqueId val="{00000007-9686-4533-B8E9-E0596F283ED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Uitstekend/Excellente</c:v>
                </c:pt>
                <c:pt idx="1">
                  <c:v>Goed/Bonne</c:v>
                </c:pt>
                <c:pt idx="2">
                  <c:v>Matig/Moyenne</c:v>
                </c:pt>
                <c:pt idx="3">
                  <c:v>Slecht/Mauvaise</c:v>
                </c:pt>
              </c:strCache>
            </c:strRef>
          </c:cat>
          <c:val>
            <c:numRef>
              <c:f>Blad1!$B$2:$B$5</c:f>
              <c:numCache>
                <c:formatCode>General</c:formatCode>
                <c:ptCount val="4"/>
                <c:pt idx="0">
                  <c:v>448</c:v>
                </c:pt>
                <c:pt idx="1">
                  <c:v>603</c:v>
                </c:pt>
                <c:pt idx="2">
                  <c:v>160</c:v>
                </c:pt>
                <c:pt idx="3">
                  <c:v>31</c:v>
                </c:pt>
              </c:numCache>
            </c:numRef>
          </c:val>
          <c:extLst>
            <c:ext xmlns:c16="http://schemas.microsoft.com/office/drawing/2014/chart" uri="{C3380CC4-5D6E-409C-BE32-E72D297353CC}">
              <c16:uniqueId val="{00000008-9686-4533-B8E9-E0596F283E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1-9686-4533-B8E9-E0596F283ED3}"/>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9686-4533-B8E9-E0596F283ED3}"/>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9686-4533-B8E9-E0596F283ED3}"/>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9686-4533-B8E9-E0596F283ED3}"/>
              </c:ext>
            </c:extLst>
          </c:dPt>
          <c:dLbls>
            <c:dLbl>
              <c:idx val="0"/>
              <c:layout>
                <c:manualLayout>
                  <c:x val="-0.19811465998304903"/>
                  <c:y val="0.12674990255617166"/>
                </c:manualLayout>
              </c:layout>
              <c:tx>
                <c:rich>
                  <a:bodyPr/>
                  <a:lstStyle/>
                  <a:p>
                    <a:fld id="{85AD4D3A-D61E-45AF-AB3B-674478DF90A7}" type="CATEGORYNAME">
                      <a:rPr lang="en-US" smtClean="0">
                        <a:solidFill>
                          <a:schemeClr val="tx1"/>
                        </a:solidFill>
                      </a:rPr>
                      <a:pPr/>
                      <a:t>[CATEGORIENAAM]</a:t>
                    </a:fld>
                    <a:br>
                      <a:rPr lang="en-US" baseline="0" dirty="0">
                        <a:solidFill>
                          <a:schemeClr val="tx1"/>
                        </a:solidFill>
                      </a:rPr>
                    </a:br>
                    <a:fld id="{1A0AB43D-19E0-420B-BED5-1F3A08587A1B}" type="PERCENTAGE">
                      <a:rPr lang="en-US" sz="1600" baseline="0" smtClean="0">
                        <a:solidFill>
                          <a:schemeClr val="tx1"/>
                        </a:solidFill>
                      </a:rPr>
                      <a:pPr/>
                      <a:t>[PERCENTAGE]</a:t>
                    </a:fld>
                    <a:r>
                      <a:rPr lang="en-US" sz="1600" baseline="0" dirty="0">
                        <a:solidFill>
                          <a:schemeClr val="tx1"/>
                        </a:solidFill>
                      </a:rPr>
                      <a:t>, 264</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6734073058437591"/>
                      <c:h val="0.11784542265474708"/>
                    </c:manualLayout>
                  </c15:layout>
                  <c15:dlblFieldTable/>
                  <c15:showDataLabelsRange val="0"/>
                </c:ext>
                <c:ext xmlns:c16="http://schemas.microsoft.com/office/drawing/2014/chart" uri="{C3380CC4-5D6E-409C-BE32-E72D297353CC}">
                  <c16:uniqueId val="{00000001-9686-4533-B8E9-E0596F283ED3}"/>
                </c:ext>
              </c:extLst>
            </c:dLbl>
            <c:dLbl>
              <c:idx val="1"/>
              <c:layout>
                <c:manualLayout>
                  <c:x val="0.22927771830832588"/>
                  <c:y val="-0.21124753247079828"/>
                </c:manualLayout>
              </c:layout>
              <c:tx>
                <c:rich>
                  <a:bodyPr/>
                  <a:lstStyle/>
                  <a:p>
                    <a:fld id="{D3C51235-975F-4BBF-B40C-B42139CA637B}" type="CATEGORYNAME">
                      <a:rPr lang="en-US" smtClean="0"/>
                      <a:pPr/>
                      <a:t>[CATEGORIENAAM]</a:t>
                    </a:fld>
                    <a:r>
                      <a:rPr lang="en-US" baseline="0" dirty="0"/>
                      <a:t> </a:t>
                    </a:r>
                    <a:fld id="{42A5AB05-DB3D-432E-A829-0EA50633B889}" type="PERCENTAGE">
                      <a:rPr lang="en-US" sz="1600" baseline="0" smtClean="0"/>
                      <a:pPr/>
                      <a:t>[PERCENTAGE]</a:t>
                    </a:fld>
                    <a:r>
                      <a:rPr lang="en-US" sz="1600" baseline="0" dirty="0"/>
                      <a:t>, 358</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686-4533-B8E9-E0596F283ED3}"/>
                </c:ext>
              </c:extLst>
            </c:dLbl>
            <c:dLbl>
              <c:idx val="2"/>
              <c:layout>
                <c:manualLayout>
                  <c:x val="1.3404644837777991E-2"/>
                  <c:y val="2.3470341451556795E-5"/>
                </c:manualLayout>
              </c:layout>
              <c:tx>
                <c:rich>
                  <a:bodyPr/>
                  <a:lstStyle/>
                  <a:p>
                    <a:fld id="{F469F453-AE5C-48F5-B3DB-7021025929AC}" type="CATEGORYNAME">
                      <a:rPr lang="en-US" smtClean="0"/>
                      <a:pPr/>
                      <a:t>[CATEGORIENAAM]</a:t>
                    </a:fld>
                    <a:fld id="{5047EBEA-557A-4202-B8CC-61A37AB624D0}" type="PERCENTAGE">
                      <a:rPr lang="en-US" sz="1600" baseline="0" smtClean="0"/>
                      <a:pPr/>
                      <a:t>[PERCENTAGE]</a:t>
                    </a:fld>
                    <a:r>
                      <a:rPr lang="en-US" sz="1600" baseline="0"/>
                      <a:t>, 79</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686-4533-B8E9-E0596F283ED3}"/>
                </c:ext>
              </c:extLst>
            </c:dLbl>
            <c:dLbl>
              <c:idx val="3"/>
              <c:layout>
                <c:manualLayout>
                  <c:x val="0.28528057629786679"/>
                  <c:y val="1.9960268064828438E-3"/>
                </c:manualLayout>
              </c:layout>
              <c:tx>
                <c:rich>
                  <a:bodyPr/>
                  <a:lstStyle/>
                  <a:p>
                    <a:fld id="{C616AD81-D4EB-41C3-B0F0-8111778EDFD2}" type="CATEGORYNAME">
                      <a:rPr lang="en-US" smtClean="0"/>
                      <a:pPr/>
                      <a:t>[CATEGORIENAAM]</a:t>
                    </a:fld>
                    <a:br>
                      <a:rPr lang="en-US" baseline="0" dirty="0"/>
                    </a:br>
                    <a:fld id="{B0EC33CB-F1B2-466C-AE7E-8325AFEECD3D}" type="PERCENTAGE">
                      <a:rPr lang="en-US" sz="1600" baseline="0" smtClean="0"/>
                      <a:pPr/>
                      <a:t>[PERCENTAGE]</a:t>
                    </a:fld>
                    <a:r>
                      <a:rPr lang="en-US" sz="1600" baseline="0" dirty="0"/>
                      <a:t>, 24</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5016912075351394"/>
                      <c:h val="0.11776558158248777"/>
                    </c:manualLayout>
                  </c15:layout>
                  <c15:dlblFieldTable/>
                  <c15:showDataLabelsRange val="0"/>
                </c:ext>
                <c:ext xmlns:c16="http://schemas.microsoft.com/office/drawing/2014/chart" uri="{C3380CC4-5D6E-409C-BE32-E72D297353CC}">
                  <c16:uniqueId val="{00000007-9686-4533-B8E9-E0596F283ED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Uitstekend/Excellente</c:v>
                </c:pt>
                <c:pt idx="1">
                  <c:v>Goed/Bonne</c:v>
                </c:pt>
                <c:pt idx="2">
                  <c:v>Matig/Moyenne</c:v>
                </c:pt>
                <c:pt idx="3">
                  <c:v>Slecht/Mauvaise</c:v>
                </c:pt>
              </c:strCache>
            </c:strRef>
          </c:cat>
          <c:val>
            <c:numRef>
              <c:f>Blad1!$B$2:$B$5</c:f>
              <c:numCache>
                <c:formatCode>General</c:formatCode>
                <c:ptCount val="4"/>
                <c:pt idx="0">
                  <c:v>264</c:v>
                </c:pt>
                <c:pt idx="1">
                  <c:v>358</c:v>
                </c:pt>
                <c:pt idx="2">
                  <c:v>79</c:v>
                </c:pt>
                <c:pt idx="3">
                  <c:v>24</c:v>
                </c:pt>
              </c:numCache>
            </c:numRef>
          </c:val>
          <c:extLst>
            <c:ext xmlns:c16="http://schemas.microsoft.com/office/drawing/2014/chart" uri="{C3380CC4-5D6E-409C-BE32-E72D297353CC}">
              <c16:uniqueId val="{00000008-9686-4533-B8E9-E0596F283E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5.0247677528605567E-2"/>
          <c:y val="0.10360311882866352"/>
          <c:w val="0.90787925786422308"/>
          <c:h val="0.82316652825534165"/>
        </c:manualLayout>
      </c:layout>
      <c:pieChart>
        <c:varyColors val="1"/>
        <c:ser>
          <c:idx val="0"/>
          <c:order val="0"/>
          <c:spPr>
            <a:solidFill>
              <a:schemeClr val="lt1"/>
            </a:solidFill>
            <a:ln w="19050">
              <a:solidFill>
                <a:schemeClr val="accent4"/>
              </a:solidFill>
            </a:ln>
            <a:effectLst/>
          </c:spPr>
          <c:dPt>
            <c:idx val="0"/>
            <c:bubble3D val="0"/>
            <c:spPr>
              <a:solidFill>
                <a:schemeClr val="lt1"/>
              </a:solidFill>
              <a:ln w="19050">
                <a:solidFill>
                  <a:schemeClr val="accent4"/>
                </a:solidFill>
              </a:ln>
              <a:effectLst/>
            </c:spPr>
            <c:extLst>
              <c:ext xmlns:c16="http://schemas.microsoft.com/office/drawing/2014/chart" uri="{C3380CC4-5D6E-409C-BE32-E72D297353CC}">
                <c16:uniqueId val="{00000001-108E-44B3-952E-78044508C8C7}"/>
              </c:ext>
            </c:extLst>
          </c:dPt>
          <c:dPt>
            <c:idx val="1"/>
            <c:bubble3D val="0"/>
            <c:spPr>
              <a:solidFill>
                <a:schemeClr val="lt1"/>
              </a:solidFill>
              <a:ln w="19050">
                <a:solidFill>
                  <a:schemeClr val="accent4"/>
                </a:solidFill>
              </a:ln>
              <a:effectLst/>
            </c:spPr>
            <c:extLst>
              <c:ext xmlns:c16="http://schemas.microsoft.com/office/drawing/2014/chart" uri="{C3380CC4-5D6E-409C-BE32-E72D297353CC}">
                <c16:uniqueId val="{00000003-108E-44B3-952E-78044508C8C7}"/>
              </c:ext>
            </c:extLst>
          </c:dPt>
          <c:dPt>
            <c:idx val="2"/>
            <c:bubble3D val="0"/>
            <c:spPr>
              <a:solidFill>
                <a:schemeClr val="lt1"/>
              </a:solidFill>
              <a:ln w="19050">
                <a:solidFill>
                  <a:schemeClr val="accent4"/>
                </a:solidFill>
              </a:ln>
              <a:effectLst/>
            </c:spPr>
            <c:extLst>
              <c:ext xmlns:c16="http://schemas.microsoft.com/office/drawing/2014/chart" uri="{C3380CC4-5D6E-409C-BE32-E72D297353CC}">
                <c16:uniqueId val="{00000005-108E-44B3-952E-78044508C8C7}"/>
              </c:ext>
            </c:extLst>
          </c:dPt>
          <c:dLbls>
            <c:dLbl>
              <c:idx val="0"/>
              <c:layout>
                <c:manualLayout>
                  <c:x val="-0.25361242412912027"/>
                  <c:y val="-0.2406192696067265"/>
                </c:manualLayout>
              </c:layout>
              <c:tx>
                <c:rich>
                  <a:bodyPr/>
                  <a:lstStyle/>
                  <a:p>
                    <a:fld id="{3D5985CD-9CFF-49DE-BB6F-5F26C3333A6B}" type="CATEGORYNAME">
                      <a:rPr lang="en-US" sz="1800"/>
                      <a:pPr/>
                      <a:t>[CATEGORIENAAM]</a:t>
                    </a:fld>
                    <a:r>
                      <a:rPr lang="en-US" baseline="0" dirty="0"/>
                      <a:t>; </a:t>
                    </a:r>
                    <a:fld id="{95A5E71C-540C-4733-9A1B-F69AE0B73BF1}" type="VALUE">
                      <a:rPr lang="en-US" baseline="0"/>
                      <a:pPr/>
                      <a:t>[WAARDE]</a:t>
                    </a:fld>
                    <a:r>
                      <a:rPr lang="en-US" baseline="0" dirty="0"/>
                      <a:t>; </a:t>
                    </a:r>
                    <a:fld id="{1622D62A-54DC-43A3-A2E7-5302EE9DABC8}"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08E-44B3-952E-78044508C8C7}"/>
                </c:ext>
              </c:extLst>
            </c:dLbl>
            <c:dLbl>
              <c:idx val="1"/>
              <c:layout>
                <c:manualLayout>
                  <c:x val="0.23959545447476763"/>
                  <c:y val="0.18539016149582282"/>
                </c:manualLayout>
              </c:layout>
              <c:tx>
                <c:rich>
                  <a:bodyPr/>
                  <a:lstStyle/>
                  <a:p>
                    <a:fld id="{BFB79FF7-3B78-446F-8E92-89AD98A44EE9}" type="CATEGORYNAME">
                      <a:rPr lang="en-US" sz="1800"/>
                      <a:pPr/>
                      <a:t>[CATEGORIENAAM]</a:t>
                    </a:fld>
                    <a:r>
                      <a:rPr lang="en-US" sz="1200" baseline="0" dirty="0"/>
                      <a:t>; </a:t>
                    </a:r>
                    <a:fld id="{A8327A12-2EC4-4BC4-91BD-BA9057CA6685}" type="VALUE">
                      <a:rPr lang="en-US" sz="1200" baseline="0"/>
                      <a:pPr/>
                      <a:t>[WAARDE]</a:t>
                    </a:fld>
                    <a:r>
                      <a:rPr lang="en-US" sz="1200" baseline="0" dirty="0"/>
                      <a:t>; </a:t>
                    </a:r>
                    <a:fld id="{B5E994CA-536B-45F1-B57D-CCD2621BD9BD}" type="PERCENTAGE">
                      <a:rPr lang="en-US" sz="1200" baseline="0"/>
                      <a:pPr/>
                      <a:t>[PERCENTAGE]</a:t>
                    </a:fld>
                    <a:endParaRPr lang="en-US" sz="1200"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08E-44B3-952E-78044508C8C7}"/>
                </c:ext>
              </c:extLst>
            </c:dLbl>
            <c:dLbl>
              <c:idx val="2"/>
              <c:layout>
                <c:manualLayout>
                  <c:x val="9.0954890510178785E-2"/>
                  <c:y val="3.6271240757381987E-2"/>
                </c:manualLayout>
              </c:layout>
              <c:tx>
                <c:rich>
                  <a:bodyPr/>
                  <a:lstStyle/>
                  <a:p>
                    <a:fld id="{BA1056CF-8897-40E4-8A53-522C128F34F2}" type="CATEGORYNAME">
                      <a:rPr lang="en-US" sz="1800">
                        <a:solidFill>
                          <a:schemeClr val="bg1"/>
                        </a:solidFill>
                      </a:rPr>
                      <a:pPr/>
                      <a:t>[CATEGORIENAAM]</a:t>
                    </a:fld>
                    <a:r>
                      <a:rPr lang="en-US" baseline="0" dirty="0"/>
                      <a:t>; </a:t>
                    </a:r>
                    <a:fld id="{CB5A2CCE-E17F-4E45-8B7B-AAB01473830F}" type="VALUE">
                      <a:rPr lang="en-US" baseline="0"/>
                      <a:pPr/>
                      <a:t>[WAARDE]</a:t>
                    </a:fld>
                    <a:r>
                      <a:rPr lang="en-US" baseline="0" dirty="0"/>
                      <a:t>; </a:t>
                    </a:r>
                    <a:fld id="{FD3F00DF-FB59-4B5A-B2DC-B7E6857549CD}"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08E-44B3-952E-78044508C8C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fr-FR"/>
              </a:p>
            </c:txPr>
            <c:dLblPos val="inEnd"/>
            <c:showLegendKey val="0"/>
            <c:showVal val="1"/>
            <c:showCatName val="1"/>
            <c:showSerName val="0"/>
            <c:showPercent val="1"/>
            <c:showBubbleSize val="0"/>
            <c:showLeaderLines val="1"/>
            <c:leaderLines>
              <c:spPr>
                <a:ln w="9525">
                  <a:solidFill>
                    <a:schemeClr val="accent4">
                      <a:lumMod val="60000"/>
                      <a:lumOff val="40000"/>
                    </a:schemeClr>
                  </a:solidFill>
                </a:ln>
                <a:effectLst/>
              </c:spPr>
            </c:leaderLines>
            <c:extLst>
              <c:ext xmlns:c15="http://schemas.microsoft.com/office/drawing/2012/chart" uri="{CE6537A1-D6FC-4f65-9D91-7224C49458BB}"/>
            </c:extLst>
          </c:dLbls>
          <c:cat>
            <c:strRef>
              <c:f>Blad1!$A$2:$A$4</c:f>
              <c:strCache>
                <c:ptCount val="3"/>
                <c:pt idx="0">
                  <c:v>BXL</c:v>
                </c:pt>
                <c:pt idx="1">
                  <c:v>BE</c:v>
                </c:pt>
                <c:pt idx="2">
                  <c:v>EXT</c:v>
                </c:pt>
              </c:strCache>
            </c:strRef>
          </c:cat>
          <c:val>
            <c:numRef>
              <c:f>Blad1!$B$2:$B$4</c:f>
              <c:numCache>
                <c:formatCode>General</c:formatCode>
                <c:ptCount val="3"/>
                <c:pt idx="0">
                  <c:v>1061</c:v>
                </c:pt>
                <c:pt idx="1">
                  <c:v>302</c:v>
                </c:pt>
                <c:pt idx="2">
                  <c:v>40</c:v>
                </c:pt>
              </c:numCache>
            </c:numRef>
          </c:val>
          <c:extLst>
            <c:ext xmlns:c15="http://schemas.microsoft.com/office/drawing/2012/chart" uri="{02D57815-91ED-43cb-92C2-25804820EDAC}">
              <c15:filteredSeriesTitle>
                <c15:tx>
                  <c:strRef>
                    <c:extLst>
                      <c:ext uri="{02D57815-91ED-43cb-92C2-25804820EDAC}">
                        <c15:formulaRef>
                          <c15:sqref>Blad1!$B$1</c15:sqref>
                        </c15:formulaRef>
                      </c:ext>
                    </c:extLst>
                    <c:strCache>
                      <c:ptCount val="1"/>
                      <c:pt idx="0">
                        <c:v>Kolom1</c:v>
                      </c:pt>
                    </c:strCache>
                  </c:strRef>
                </c15:tx>
              </c15:filteredSeriesTitle>
            </c:ext>
            <c:ext xmlns:c16="http://schemas.microsoft.com/office/drawing/2014/chart" uri="{C3380CC4-5D6E-409C-BE32-E72D297353CC}">
              <c16:uniqueId val="{00000008-108E-44B3-952E-78044508C8C7}"/>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4"/>
    </a:solidFill>
    <a:ln w="9525" cap="flat" cmpd="sng" algn="ctr">
      <a:solidFill>
        <a:schemeClr val="accent4"/>
      </a:solidFill>
      <a:round/>
    </a:ln>
    <a:effectLst/>
  </c:spPr>
  <c:txPr>
    <a:bodyPr/>
    <a:lstStyle/>
    <a:p>
      <a:pPr>
        <a:defRPr/>
      </a:pPr>
      <a:endParaRPr lang="fr-FR"/>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1-9686-4533-B8E9-E0596F283ED3}"/>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9686-4533-B8E9-E0596F283ED3}"/>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9686-4533-B8E9-E0596F283ED3}"/>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9686-4533-B8E9-E0596F283ED3}"/>
              </c:ext>
            </c:extLst>
          </c:dPt>
          <c:dLbls>
            <c:dLbl>
              <c:idx val="0"/>
              <c:layout>
                <c:manualLayout>
                  <c:x val="-1.7555727772176417E-2"/>
                  <c:y val="1.7298898989517978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BF264927-983C-4935-83AA-A53D04693069}" type="CATEGORYNAME">
                      <a:rPr lang="en-US">
                        <a:solidFill>
                          <a:schemeClr val="bg1"/>
                        </a:solidFill>
                      </a:rPr>
                      <a:pPr>
                        <a:defRPr>
                          <a:solidFill>
                            <a:schemeClr val="bg1"/>
                          </a:solidFill>
                        </a:defRPr>
                      </a:pPr>
                      <a:t>[CATEGORIENAAM]</a:t>
                    </a:fld>
                    <a:r>
                      <a:rPr lang="en-US" baseline="0" dirty="0">
                        <a:solidFill>
                          <a:schemeClr val="bg1"/>
                        </a:solidFill>
                      </a:rPr>
                      <a:t>; </a:t>
                    </a:r>
                  </a:p>
                  <a:p>
                    <a:pPr>
                      <a:defRPr>
                        <a:solidFill>
                          <a:schemeClr val="bg1"/>
                        </a:solidFill>
                      </a:defRPr>
                    </a:pPr>
                    <a:fld id="{FA192827-2BEC-4946-B21D-E37786054AE0}" type="PERCENTAGE">
                      <a:rPr lang="en-US" sz="1600" baseline="0" smtClean="0">
                        <a:solidFill>
                          <a:schemeClr val="bg1"/>
                        </a:solidFill>
                      </a:rPr>
                      <a:pPr>
                        <a:defRPr>
                          <a:solidFill>
                            <a:schemeClr val="bg1"/>
                          </a:solidFill>
                        </a:defRPr>
                      </a:pPr>
                      <a:t>[PERCENTAGE]</a:t>
                    </a:fld>
                    <a:r>
                      <a:rPr lang="en-US" sz="1600" baseline="0" dirty="0">
                        <a:solidFill>
                          <a:schemeClr val="bg1"/>
                        </a:solidFill>
                      </a:rPr>
                      <a:t>, 30</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819888773405837"/>
                      <c:h val="0.17365433216400739"/>
                    </c:manualLayout>
                  </c15:layout>
                  <c15:dlblFieldTable/>
                  <c15:showDataLabelsRange val="0"/>
                </c:ext>
                <c:ext xmlns:c16="http://schemas.microsoft.com/office/drawing/2014/chart" uri="{C3380CC4-5D6E-409C-BE32-E72D297353CC}">
                  <c16:uniqueId val="{00000001-9686-4533-B8E9-E0596F283ED3}"/>
                </c:ext>
              </c:extLst>
            </c:dLbl>
            <c:dLbl>
              <c:idx val="1"/>
              <c:layout>
                <c:manualLayout>
                  <c:x val="-0.19635718648727341"/>
                  <c:y val="-0.1957309125352579"/>
                </c:manualLayout>
              </c:layout>
              <c:tx>
                <c:rich>
                  <a:bodyPr/>
                  <a:lstStyle/>
                  <a:p>
                    <a:fld id="{11AE5C7E-9B3B-418D-B2E0-88E69A0D8B83}" type="CATEGORYNAME">
                      <a:rPr lang="en-US" smtClean="0"/>
                      <a:pPr/>
                      <a:t>[CATEGORIENAAM]</a:t>
                    </a:fld>
                    <a:br>
                      <a:rPr lang="en-US" baseline="0"/>
                    </a:br>
                    <a:fld id="{012CE17A-9FD8-4CB7-BE3D-711EC7CB84E5}" type="PERCENTAGE">
                      <a:rPr lang="en-US" sz="1600" baseline="0" smtClean="0"/>
                      <a:pPr/>
                      <a:t>[PERCENTAGE]</a:t>
                    </a:fld>
                    <a:r>
                      <a:rPr lang="en-US" sz="1600" baseline="0"/>
                      <a:t>, 75</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686-4533-B8E9-E0596F283ED3}"/>
                </c:ext>
              </c:extLst>
            </c:dLbl>
            <c:dLbl>
              <c:idx val="2"/>
              <c:layout>
                <c:manualLayout>
                  <c:x val="0.21004331046423322"/>
                  <c:y val="-9.2654830908763239E-2"/>
                </c:manualLayout>
              </c:layout>
              <c:tx>
                <c:rich>
                  <a:bodyPr/>
                  <a:lstStyle/>
                  <a:p>
                    <a:fld id="{6B3E61D0-088A-4396-9D37-24C3D5303F36}" type="CATEGORYNAME">
                      <a:rPr lang="en-US" smtClean="0"/>
                      <a:pPr/>
                      <a:t>[CATEGORIENAAM]</a:t>
                    </a:fld>
                    <a:fld id="{65B14F8F-698B-45FB-81CC-33721EF811C2}" type="PERCENTAGE">
                      <a:rPr lang="en-US" sz="1600" baseline="0" smtClean="0"/>
                      <a:pPr/>
                      <a:t>[PERCENTAGE]</a:t>
                    </a:fld>
                    <a:r>
                      <a:rPr lang="en-US" sz="1600" baseline="0"/>
                      <a:t>, 51</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686-4533-B8E9-E0596F283ED3}"/>
                </c:ext>
              </c:extLst>
            </c:dLbl>
            <c:dLbl>
              <c:idx val="3"/>
              <c:layout>
                <c:manualLayout>
                  <c:x val="3.9938071133528048E-2"/>
                  <c:y val="-6.9815883553577479E-3"/>
                </c:manualLayout>
              </c:layout>
              <c:tx>
                <c:rich>
                  <a:bodyPr/>
                  <a:lstStyle/>
                  <a:p>
                    <a:fld id="{85E4B353-4352-47E7-9547-9F939759D167}" type="CATEGORYNAME">
                      <a:rPr lang="en-US" smtClean="0"/>
                      <a:pPr/>
                      <a:t>[CATEGORIENAAM]</a:t>
                    </a:fld>
                    <a:br>
                      <a:rPr lang="en-US" baseline="0" dirty="0"/>
                    </a:br>
                    <a:fld id="{2D37DBE6-0D8A-4CEB-884D-79FF5043B087}" type="PERCENTAGE">
                      <a:rPr lang="en-US" sz="1600" baseline="0" smtClean="0"/>
                      <a:pPr/>
                      <a:t>[PERCENTAGE]</a:t>
                    </a:fld>
                    <a:r>
                      <a:rPr lang="en-US" sz="1600" baseline="0" dirty="0"/>
                      <a:t>, 30</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0881449591647896"/>
                      <c:h val="0.11784542265474708"/>
                    </c:manualLayout>
                  </c15:layout>
                  <c15:dlblFieldTable/>
                  <c15:showDataLabelsRange val="0"/>
                </c:ext>
                <c:ext xmlns:c16="http://schemas.microsoft.com/office/drawing/2014/chart" uri="{C3380CC4-5D6E-409C-BE32-E72D297353CC}">
                  <c16:uniqueId val="{00000007-9686-4533-B8E9-E0596F283ED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Uitstekend/Excellente</c:v>
                </c:pt>
                <c:pt idx="1">
                  <c:v>Goed/Bonne</c:v>
                </c:pt>
                <c:pt idx="2">
                  <c:v>Matig/Moyenne</c:v>
                </c:pt>
                <c:pt idx="3">
                  <c:v>Slecht/Mauvaise</c:v>
                </c:pt>
              </c:strCache>
            </c:strRef>
          </c:cat>
          <c:val>
            <c:numRef>
              <c:f>Blad1!$B$2:$B$5</c:f>
              <c:numCache>
                <c:formatCode>General</c:formatCode>
                <c:ptCount val="4"/>
                <c:pt idx="0">
                  <c:v>30</c:v>
                </c:pt>
                <c:pt idx="1">
                  <c:v>75</c:v>
                </c:pt>
                <c:pt idx="2">
                  <c:v>51</c:v>
                </c:pt>
                <c:pt idx="3">
                  <c:v>30</c:v>
                </c:pt>
              </c:numCache>
            </c:numRef>
          </c:val>
          <c:extLst>
            <c:ext xmlns:c16="http://schemas.microsoft.com/office/drawing/2014/chart" uri="{C3380CC4-5D6E-409C-BE32-E72D297353CC}">
              <c16:uniqueId val="{00000008-9686-4533-B8E9-E0596F283E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Blad1!$B$1</c:f>
              <c:strCache>
                <c:ptCount val="1"/>
                <c:pt idx="0">
                  <c:v>Kolom1</c:v>
                </c:pt>
              </c:strCache>
            </c:strRef>
          </c:tx>
          <c:spPr>
            <a:solidFill>
              <a:schemeClr val="lt1"/>
            </a:solidFill>
            <a:ln w="19050">
              <a:solidFill>
                <a:schemeClr val="accent1"/>
              </a:solidFill>
            </a:ln>
            <a:effectLst/>
          </c:spPr>
          <c:dPt>
            <c:idx val="0"/>
            <c:bubble3D val="0"/>
            <c:spPr>
              <a:solidFill>
                <a:schemeClr val="lt1"/>
              </a:solidFill>
              <a:ln w="19050">
                <a:solidFill>
                  <a:schemeClr val="accent1"/>
                </a:solidFill>
              </a:ln>
              <a:effectLst/>
            </c:spPr>
            <c:extLst>
              <c:ext xmlns:c16="http://schemas.microsoft.com/office/drawing/2014/chart" uri="{C3380CC4-5D6E-409C-BE32-E72D297353CC}">
                <c16:uniqueId val="{00000001-108E-44B3-952E-78044508C8C7}"/>
              </c:ext>
            </c:extLst>
          </c:dPt>
          <c:dPt>
            <c:idx val="1"/>
            <c:bubble3D val="0"/>
            <c:spPr>
              <a:solidFill>
                <a:schemeClr val="lt1"/>
              </a:solidFill>
              <a:ln w="19050">
                <a:solidFill>
                  <a:schemeClr val="accent1"/>
                </a:solidFill>
              </a:ln>
              <a:effectLst/>
            </c:spPr>
            <c:extLst>
              <c:ext xmlns:c16="http://schemas.microsoft.com/office/drawing/2014/chart" uri="{C3380CC4-5D6E-409C-BE32-E72D297353CC}">
                <c16:uniqueId val="{00000003-108E-44B3-952E-78044508C8C7}"/>
              </c:ext>
            </c:extLst>
          </c:dPt>
          <c:dPt>
            <c:idx val="2"/>
            <c:bubble3D val="0"/>
            <c:spPr>
              <a:solidFill>
                <a:schemeClr val="lt1"/>
              </a:solidFill>
              <a:ln w="19050">
                <a:solidFill>
                  <a:schemeClr val="accent1"/>
                </a:solidFill>
              </a:ln>
              <a:effectLst/>
            </c:spPr>
            <c:extLst>
              <c:ext xmlns:c16="http://schemas.microsoft.com/office/drawing/2014/chart" uri="{C3380CC4-5D6E-409C-BE32-E72D297353CC}">
                <c16:uniqueId val="{00000005-108E-44B3-952E-78044508C8C7}"/>
              </c:ext>
            </c:extLst>
          </c:dPt>
          <c:dLbls>
            <c:dLbl>
              <c:idx val="0"/>
              <c:layout>
                <c:manualLayout>
                  <c:x val="-0.19988594692035661"/>
                  <c:y val="0.20868900260739434"/>
                </c:manualLayout>
              </c:layout>
              <c:tx>
                <c:rich>
                  <a:bodyPr/>
                  <a:lstStyle/>
                  <a:p>
                    <a:fld id="{664A453F-7DB5-4590-8CA1-9828EE66581E}" type="CATEGORYNAME">
                      <a:rPr lang="en-US" sz="1800"/>
                      <a:pPr/>
                      <a:t>[CATEGORIENAAM]</a:t>
                    </a:fld>
                    <a:r>
                      <a:rPr lang="en-US" baseline="0" dirty="0"/>
                      <a:t>; </a:t>
                    </a:r>
                    <a:fld id="{959E7F9A-9E01-4BFD-8894-30B0F784D9B3}" type="VALUE">
                      <a:rPr lang="en-US" baseline="0"/>
                      <a:pPr/>
                      <a:t>[WAARDE]</a:t>
                    </a:fld>
                    <a:r>
                      <a:rPr lang="en-US" baseline="0" dirty="0"/>
                      <a:t>; </a:t>
                    </a:r>
                    <a:fld id="{08EB116F-1878-4FA2-B8A9-8BC851B1456A}"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08E-44B3-952E-78044508C8C7}"/>
                </c:ext>
              </c:extLst>
            </c:dLbl>
            <c:dLbl>
              <c:idx val="1"/>
              <c:layout>
                <c:manualLayout>
                  <c:x val="0.23348955521563181"/>
                  <c:y val="-0.23517160313796104"/>
                </c:manualLayout>
              </c:layout>
              <c:tx>
                <c:rich>
                  <a:bodyPr/>
                  <a:lstStyle/>
                  <a:p>
                    <a:fld id="{109CD86B-9E16-4FFD-94F1-17ACE6A5B672}" type="CATEGORYNAME">
                      <a:rPr lang="en-US" sz="1800"/>
                      <a:pPr/>
                      <a:t>[CATEGORIENAAM]</a:t>
                    </a:fld>
                    <a:r>
                      <a:rPr lang="en-US" sz="1200" baseline="0" dirty="0"/>
                      <a:t>;</a:t>
                    </a:r>
                    <a:r>
                      <a:rPr lang="en-US" baseline="0" dirty="0"/>
                      <a:t> </a:t>
                    </a:r>
                    <a:fld id="{964D8460-21C2-4244-AAFF-042F533E426C}" type="VALUE">
                      <a:rPr lang="en-US" baseline="0"/>
                      <a:pPr/>
                      <a:t>[WAARDE]</a:t>
                    </a:fld>
                    <a:r>
                      <a:rPr lang="en-US" baseline="0" dirty="0"/>
                      <a:t>; </a:t>
                    </a:r>
                    <a:fld id="{4066AAD7-A418-4BF8-BCAB-50F942124E92}"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08E-44B3-952E-78044508C8C7}"/>
                </c:ext>
              </c:extLst>
            </c:dLbl>
            <c:dLbl>
              <c:idx val="2"/>
              <c:layout>
                <c:manualLayout>
                  <c:x val="8.7538488062433542E-2"/>
                  <c:y val="9.9808316756858237E-2"/>
                </c:manualLayout>
              </c:layout>
              <c:tx>
                <c:rich>
                  <a:bodyPr/>
                  <a:lstStyle/>
                  <a:p>
                    <a:fld id="{BC757BAB-B444-4AA6-A2F2-EC6A1393EC81}" type="CATEGORYNAME">
                      <a:rPr lang="en-US" sz="1800"/>
                      <a:pPr/>
                      <a:t>[CATEGORIENAAM]</a:t>
                    </a:fld>
                    <a:r>
                      <a:rPr lang="en-US" baseline="0" dirty="0"/>
                      <a:t>; </a:t>
                    </a:r>
                    <a:fld id="{B161E06A-FA7D-47A1-9110-50E85CB45CC8}" type="VALUE">
                      <a:rPr lang="en-US" baseline="0"/>
                      <a:pPr/>
                      <a:t>[WAARDE]</a:t>
                    </a:fld>
                    <a:r>
                      <a:rPr lang="en-US" baseline="0" dirty="0"/>
                      <a:t>; </a:t>
                    </a:r>
                    <a:fld id="{685B9F98-C79F-4ABD-B391-6AC0477B7A9A}"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08E-44B3-952E-78044508C8C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fr-FR"/>
              </a:p>
            </c:txPr>
            <c:dLblPos val="inEnd"/>
            <c:showLegendKey val="0"/>
            <c:showVal val="1"/>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Blad1!$A$2:$A$4</c:f>
              <c:strCache>
                <c:ptCount val="3"/>
                <c:pt idx="0">
                  <c:v>Y</c:v>
                </c:pt>
                <c:pt idx="1">
                  <c:v>N</c:v>
                </c:pt>
                <c:pt idx="2">
                  <c:v>X</c:v>
                </c:pt>
              </c:strCache>
            </c:strRef>
          </c:cat>
          <c:val>
            <c:numRef>
              <c:f>Blad1!$B$2:$B$4</c:f>
              <c:numCache>
                <c:formatCode>General</c:formatCode>
                <c:ptCount val="3"/>
                <c:pt idx="0">
                  <c:v>321</c:v>
                </c:pt>
                <c:pt idx="1">
                  <c:v>991</c:v>
                </c:pt>
                <c:pt idx="2">
                  <c:v>91</c:v>
                </c:pt>
              </c:numCache>
            </c:numRef>
          </c:val>
          <c:extLst>
            <c:ext xmlns:c16="http://schemas.microsoft.com/office/drawing/2014/chart" uri="{C3380CC4-5D6E-409C-BE32-E72D297353CC}">
              <c16:uniqueId val="{00000008-108E-44B3-952E-78044508C8C7}"/>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nl-BE" dirty="0"/>
          </a:p>
          <a:p>
            <a:pPr>
              <a:defRPr/>
            </a:pPr>
            <a:endParaRPr lang="fr-BE" dirty="0"/>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fr-FR"/>
        </a:p>
      </c:txPr>
    </c:title>
    <c:autoTitleDeleted val="0"/>
    <c:plotArea>
      <c:layout>
        <c:manualLayout>
          <c:layoutTarget val="inner"/>
          <c:xMode val="edge"/>
          <c:yMode val="edge"/>
          <c:x val="0"/>
          <c:y val="9.0876451599981103E-2"/>
          <c:w val="0.9823158959771795"/>
          <c:h val="0.83704652354397568"/>
        </c:manualLayout>
      </c:layout>
      <c:pieChart>
        <c:varyColors val="1"/>
        <c:ser>
          <c:idx val="0"/>
          <c:order val="0"/>
          <c:tx>
            <c:strRef>
              <c:f>Blad1!$B$1</c:f>
              <c:strCache>
                <c:ptCount val="1"/>
                <c:pt idx="0">
                  <c:v>Kolom1</c:v>
                </c:pt>
              </c:strCache>
            </c:strRef>
          </c:tx>
          <c:spPr>
            <a:solidFill>
              <a:schemeClr val="lt1"/>
            </a:solidFill>
            <a:ln w="19050">
              <a:solidFill>
                <a:schemeClr val="accent6"/>
              </a:solidFill>
            </a:ln>
            <a:effectLst/>
          </c:spPr>
          <c:dPt>
            <c:idx val="0"/>
            <c:bubble3D val="0"/>
            <c:spPr>
              <a:solidFill>
                <a:schemeClr val="lt1"/>
              </a:solidFill>
              <a:ln w="19050">
                <a:solidFill>
                  <a:schemeClr val="accent6"/>
                </a:solidFill>
              </a:ln>
              <a:effectLst/>
            </c:spPr>
            <c:extLst>
              <c:ext xmlns:c16="http://schemas.microsoft.com/office/drawing/2014/chart" uri="{C3380CC4-5D6E-409C-BE32-E72D297353CC}">
                <c16:uniqueId val="{00000001-108E-44B3-952E-78044508C8C7}"/>
              </c:ext>
            </c:extLst>
          </c:dPt>
          <c:dPt>
            <c:idx val="1"/>
            <c:bubble3D val="0"/>
            <c:spPr>
              <a:solidFill>
                <a:schemeClr val="lt1"/>
              </a:solidFill>
              <a:ln w="19050">
                <a:solidFill>
                  <a:schemeClr val="accent6"/>
                </a:solidFill>
              </a:ln>
              <a:effectLst/>
            </c:spPr>
            <c:extLst>
              <c:ext xmlns:c16="http://schemas.microsoft.com/office/drawing/2014/chart" uri="{C3380CC4-5D6E-409C-BE32-E72D297353CC}">
                <c16:uniqueId val="{00000003-108E-44B3-952E-78044508C8C7}"/>
              </c:ext>
            </c:extLst>
          </c:dPt>
          <c:dPt>
            <c:idx val="2"/>
            <c:bubble3D val="0"/>
            <c:spPr>
              <a:solidFill>
                <a:schemeClr val="lt1"/>
              </a:solidFill>
              <a:ln w="19050">
                <a:solidFill>
                  <a:schemeClr val="accent6"/>
                </a:solidFill>
              </a:ln>
              <a:effectLst/>
            </c:spPr>
            <c:extLst>
              <c:ext xmlns:c16="http://schemas.microsoft.com/office/drawing/2014/chart" uri="{C3380CC4-5D6E-409C-BE32-E72D297353CC}">
                <c16:uniqueId val="{00000005-108E-44B3-952E-78044508C8C7}"/>
              </c:ext>
            </c:extLst>
          </c:dPt>
          <c:dPt>
            <c:idx val="3"/>
            <c:bubble3D val="0"/>
            <c:spPr>
              <a:solidFill>
                <a:schemeClr val="lt1"/>
              </a:solidFill>
              <a:ln w="19050">
                <a:solidFill>
                  <a:schemeClr val="accent6"/>
                </a:solidFill>
              </a:ln>
              <a:effectLst/>
            </c:spPr>
            <c:extLst>
              <c:ext xmlns:c16="http://schemas.microsoft.com/office/drawing/2014/chart" uri="{C3380CC4-5D6E-409C-BE32-E72D297353CC}">
                <c16:uniqueId val="{00000007-108E-44B3-952E-78044508C8C7}"/>
              </c:ext>
            </c:extLst>
          </c:dPt>
          <c:dLbls>
            <c:dLbl>
              <c:idx val="0"/>
              <c:layout>
                <c:manualLayout>
                  <c:x val="-0.25735858409800938"/>
                  <c:y val="-0.23545858388764651"/>
                </c:manualLayout>
              </c:layout>
              <c:tx>
                <c:rich>
                  <a:bodyPr/>
                  <a:lstStyle/>
                  <a:p>
                    <a:fld id="{D32681BF-F85B-4CBC-AC13-7EF937616FF5}" type="CATEGORYNAME">
                      <a:rPr lang="en-US" sz="1800"/>
                      <a:pPr/>
                      <a:t>[CATEGORIENAAM]</a:t>
                    </a:fld>
                    <a:r>
                      <a:rPr lang="en-US" baseline="0" dirty="0"/>
                      <a:t>; </a:t>
                    </a:r>
                    <a:fld id="{E470B443-18FA-4C2D-865D-1A4011C27C77}" type="VALUE">
                      <a:rPr lang="en-US" baseline="0"/>
                      <a:pPr/>
                      <a:t>[WAARDE]</a:t>
                    </a:fld>
                    <a:r>
                      <a:rPr lang="en-US" baseline="0" dirty="0"/>
                      <a:t>; </a:t>
                    </a:r>
                    <a:fld id="{C67BCF8B-A050-440A-A641-91BB798702AC}"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08E-44B3-952E-78044508C8C7}"/>
                </c:ext>
              </c:extLst>
            </c:dLbl>
            <c:dLbl>
              <c:idx val="1"/>
              <c:layout>
                <c:manualLayout>
                  <c:x val="0.17862567747220193"/>
                  <c:y val="0.11958278111252388"/>
                </c:manualLayout>
              </c:layout>
              <c:tx>
                <c:rich>
                  <a:bodyPr/>
                  <a:lstStyle/>
                  <a:p>
                    <a:fld id="{95EF6167-3DD4-4410-8457-EF3A48F936A5}" type="CATEGORYNAME">
                      <a:rPr lang="en-US" sz="1800"/>
                      <a:pPr/>
                      <a:t>[CATEGORIENAAM]</a:t>
                    </a:fld>
                    <a:r>
                      <a:rPr lang="en-US" sz="1800" baseline="0" dirty="0"/>
                      <a:t>; </a:t>
                    </a:r>
                    <a:fld id="{94DE2A47-03B6-4E6B-895F-E04B8E788C9B}" type="VALUE">
                      <a:rPr lang="en-US" baseline="0"/>
                      <a:pPr/>
                      <a:t>[WAARDE]</a:t>
                    </a:fld>
                    <a:r>
                      <a:rPr lang="en-US" baseline="0" dirty="0"/>
                      <a:t>; </a:t>
                    </a:r>
                    <a:fld id="{03A19821-6FD3-4B2A-B55F-33A9CE950B08}"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08E-44B3-952E-78044508C8C7}"/>
                </c:ext>
              </c:extLst>
            </c:dLbl>
            <c:dLbl>
              <c:idx val="2"/>
              <c:layout>
                <c:manualLayout>
                  <c:x val="9.2985834883008878E-2"/>
                  <c:y val="2.8560651031718846E-2"/>
                </c:manualLayout>
              </c:layout>
              <c:tx>
                <c:rich>
                  <a:bodyPr/>
                  <a:lstStyle/>
                  <a:p>
                    <a:fld id="{4BB00CDF-2377-4E2A-86AB-3A43CA112838}" type="CATEGORYNAME">
                      <a:rPr lang="en-US" sz="1800">
                        <a:solidFill>
                          <a:schemeClr val="bg1"/>
                        </a:solidFill>
                      </a:rPr>
                      <a:pPr/>
                      <a:t>[CATEGORIENAAM]</a:t>
                    </a:fld>
                    <a:r>
                      <a:rPr lang="en-US" sz="1800" baseline="0" dirty="0">
                        <a:solidFill>
                          <a:schemeClr val="bg1"/>
                        </a:solidFill>
                      </a:rPr>
                      <a:t>; </a:t>
                    </a:r>
                    <a:fld id="{0BDE30D7-6A9A-40DA-84F5-60715EF10A48}" type="VALUE">
                      <a:rPr lang="en-US" baseline="0"/>
                      <a:pPr/>
                      <a:t>[WAARDE]</a:t>
                    </a:fld>
                    <a:r>
                      <a:rPr lang="en-US" baseline="0" dirty="0"/>
                      <a:t>; </a:t>
                    </a:r>
                    <a:fld id="{4C49DB55-9E3E-483E-9A90-C3A55D86D61B}"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08E-44B3-952E-78044508C8C7}"/>
                </c:ext>
              </c:extLst>
            </c:dLbl>
            <c:dLbl>
              <c:idx val="3"/>
              <c:layout>
                <c:manualLayout>
                  <c:x val="8.1956077136067035E-2"/>
                  <c:y val="4.2015410173775442E-2"/>
                </c:manualLayout>
              </c:layout>
              <c:tx>
                <c:rich>
                  <a:bodyPr/>
                  <a:lstStyle/>
                  <a:p>
                    <a:fld id="{494EEC16-1634-4A46-BB33-F1912B118AA4}" type="CATEGORYNAME">
                      <a:rPr lang="en-US">
                        <a:solidFill>
                          <a:schemeClr val="bg1"/>
                        </a:solidFill>
                      </a:rPr>
                      <a:pPr/>
                      <a:t>[CATEGORIENAAM]</a:t>
                    </a:fld>
                    <a:r>
                      <a:rPr lang="en-US" baseline="0" dirty="0">
                        <a:solidFill>
                          <a:schemeClr val="bg1"/>
                        </a:solidFill>
                      </a:rPr>
                      <a:t>; </a:t>
                    </a:r>
                    <a:fld id="{48F4B5B3-8ABB-4FC6-A62C-9E5BD24B3255}" type="VALUE">
                      <a:rPr lang="en-US" baseline="0">
                        <a:solidFill>
                          <a:schemeClr val="bg1"/>
                        </a:solidFill>
                      </a:rPr>
                      <a:pPr/>
                      <a:t>[WAARDE]</a:t>
                    </a:fld>
                    <a:r>
                      <a:rPr lang="en-US" baseline="0" dirty="0"/>
                      <a:t>; </a:t>
                    </a:r>
                    <a:fld id="{00CDEE91-BF96-428D-B436-B0619D1FCF66}"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08E-44B3-952E-78044508C8C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6"/>
                    </a:solidFill>
                    <a:latin typeface="+mn-lt"/>
                    <a:ea typeface="+mn-ea"/>
                    <a:cs typeface="+mn-cs"/>
                  </a:defRPr>
                </a:pPr>
                <a:endParaRPr lang="fr-FR"/>
              </a:p>
            </c:txPr>
            <c:dLblPos val="inEnd"/>
            <c:showLegendKey val="0"/>
            <c:showVal val="1"/>
            <c:showCatName val="1"/>
            <c:showSerName val="0"/>
            <c:showPercent val="1"/>
            <c:showBubbleSize val="0"/>
            <c:showLeaderLines val="1"/>
            <c:leaderLines>
              <c:spPr>
                <a:ln w="9525">
                  <a:solidFill>
                    <a:schemeClr val="accent6">
                      <a:lumMod val="60000"/>
                      <a:lumOff val="40000"/>
                    </a:schemeClr>
                  </a:solidFill>
                </a:ln>
                <a:effectLst/>
              </c:spPr>
            </c:leaderLines>
            <c:extLst>
              <c:ext xmlns:c15="http://schemas.microsoft.com/office/drawing/2012/chart" uri="{CE6537A1-D6FC-4f65-9D91-7224C49458BB}"/>
            </c:extLst>
          </c:dLbls>
          <c:cat>
            <c:strRef>
              <c:f>Blad1!$A$2:$A$5</c:f>
              <c:strCache>
                <c:ptCount val="4"/>
                <c:pt idx="0">
                  <c:v>FR</c:v>
                </c:pt>
                <c:pt idx="1">
                  <c:v>NL</c:v>
                </c:pt>
                <c:pt idx="2">
                  <c:v>EN</c:v>
                </c:pt>
                <c:pt idx="3">
                  <c:v>&amp;</c:v>
                </c:pt>
              </c:strCache>
            </c:strRef>
          </c:cat>
          <c:val>
            <c:numRef>
              <c:f>Blad1!$B$2:$B$5</c:f>
              <c:numCache>
                <c:formatCode>General</c:formatCode>
                <c:ptCount val="4"/>
                <c:pt idx="0">
                  <c:v>1017</c:v>
                </c:pt>
                <c:pt idx="1">
                  <c:v>284</c:v>
                </c:pt>
                <c:pt idx="2">
                  <c:v>89</c:v>
                </c:pt>
                <c:pt idx="3">
                  <c:v>13</c:v>
                </c:pt>
              </c:numCache>
            </c:numRef>
          </c:val>
          <c:extLst>
            <c:ext xmlns:c16="http://schemas.microsoft.com/office/drawing/2014/chart" uri="{C3380CC4-5D6E-409C-BE32-E72D297353CC}">
              <c16:uniqueId val="{00000008-108E-44B3-952E-78044508C8C7}"/>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6"/>
    </a:solidFill>
    <a:ln w="9525" cap="flat" cmpd="sng" algn="ctr">
      <a:solidFill>
        <a:schemeClr val="accent6"/>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52254002375599"/>
          <c:y val="0.10168883536657625"/>
          <c:w val="0.64259450823818798"/>
          <c:h val="0.8627596496871095"/>
        </c:manualLayout>
      </c:layout>
      <c:pieChart>
        <c:varyColors val="1"/>
        <c:ser>
          <c:idx val="0"/>
          <c:order val="0"/>
          <c:tx>
            <c:strRef>
              <c:f>Blad1!$B$1</c:f>
              <c:strCache>
                <c:ptCount val="1"/>
                <c:pt idx="0">
                  <c:v>Kolom1</c:v>
                </c:pt>
              </c:strCache>
            </c:strRef>
          </c:tx>
          <c:dPt>
            <c:idx val="0"/>
            <c:bubble3D val="0"/>
            <c:spPr>
              <a:solidFill>
                <a:srgbClr val="00FFAF"/>
              </a:solidFill>
              <a:ln w="19050">
                <a:solidFill>
                  <a:schemeClr val="lt1"/>
                </a:solidFill>
              </a:ln>
              <a:effectLst/>
            </c:spPr>
            <c:extLst>
              <c:ext xmlns:c16="http://schemas.microsoft.com/office/drawing/2014/chart" uri="{C3380CC4-5D6E-409C-BE32-E72D297353CC}">
                <c16:uniqueId val="{00000002-3B0C-47E6-A9CB-B9B521E4C3F6}"/>
              </c:ext>
            </c:extLst>
          </c:dPt>
          <c:dPt>
            <c:idx val="1"/>
            <c:bubble3D val="0"/>
            <c:spPr>
              <a:solidFill>
                <a:srgbClr val="9560A4"/>
              </a:solidFill>
              <a:ln w="19050">
                <a:solidFill>
                  <a:schemeClr val="lt1"/>
                </a:solidFill>
              </a:ln>
              <a:effectLst/>
            </c:spPr>
            <c:extLst>
              <c:ext xmlns:c16="http://schemas.microsoft.com/office/drawing/2014/chart" uri="{C3380CC4-5D6E-409C-BE32-E72D297353CC}">
                <c16:uniqueId val="{00000003-3B0C-47E6-A9CB-B9B521E4C3F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4-3B0C-47E6-A9CB-B9B521E4C3F6}"/>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5-3B0C-47E6-A9CB-B9B521E4C3F6}"/>
              </c:ext>
            </c:extLst>
          </c:dPt>
          <c:dLbls>
            <c:dLbl>
              <c:idx val="0"/>
              <c:layout>
                <c:manualLayout>
                  <c:x val="-0.23500692727865388"/>
                  <c:y val="-7.3405841628961341E-2"/>
                </c:manualLayout>
              </c:layout>
              <c:tx>
                <c:rich>
                  <a:bodyPr/>
                  <a:lstStyle/>
                  <a:p>
                    <a:fld id="{53C94588-ED6B-40AB-AF36-B4592CB808C4}" type="CATEGORYNAME">
                      <a:rPr lang="en-US" smtClean="0">
                        <a:solidFill>
                          <a:schemeClr val="tx1"/>
                        </a:solidFill>
                      </a:rPr>
                      <a:pPr/>
                      <a:t>[CATEGORIENAAM]</a:t>
                    </a:fld>
                    <a:r>
                      <a:rPr lang="en-US" baseline="0" dirty="0">
                        <a:solidFill>
                          <a:schemeClr val="tx1"/>
                        </a:solidFill>
                      </a:rPr>
                      <a:t>
</a:t>
                    </a:r>
                    <a:fld id="{8150E5A8-BDDE-4E03-840B-23C8BDA512BD}" type="PERCENTAGE">
                      <a:rPr lang="en-US" sz="2000" baseline="0" smtClean="0">
                        <a:solidFill>
                          <a:schemeClr val="tx1"/>
                        </a:solidFill>
                      </a:rPr>
                      <a:pPr/>
                      <a:t>[PERCENTAGE]</a:t>
                    </a:fld>
                    <a:r>
                      <a:rPr lang="en-US" sz="2000" baseline="0" dirty="0">
                        <a:solidFill>
                          <a:schemeClr val="tx1"/>
                        </a:solidFill>
                      </a:rPr>
                      <a:t>, 882</a:t>
                    </a:r>
                  </a:p>
                </c:rich>
              </c:tx>
              <c:dLblPos val="bestFit"/>
              <c:showLegendKey val="0"/>
              <c:showVal val="1"/>
              <c:showCatName val="1"/>
              <c:showSerName val="0"/>
              <c:showPercent val="1"/>
              <c:showBubbleSize val="0"/>
              <c:extLst>
                <c:ext xmlns:c15="http://schemas.microsoft.com/office/drawing/2012/chart" uri="{CE6537A1-D6FC-4f65-9D91-7224C49458BB}">
                  <c15:layout>
                    <c:manualLayout>
                      <c:w val="0.26362627489275114"/>
                      <c:h val="0.16862914299074527"/>
                    </c:manualLayout>
                  </c15:layout>
                  <c15:dlblFieldTable/>
                  <c15:showDataLabelsRange val="0"/>
                </c:ext>
                <c:ext xmlns:c16="http://schemas.microsoft.com/office/drawing/2014/chart" uri="{C3380CC4-5D6E-409C-BE32-E72D297353CC}">
                  <c16:uniqueId val="{00000002-3B0C-47E6-A9CB-B9B521E4C3F6}"/>
                </c:ext>
              </c:extLst>
            </c:dLbl>
            <c:dLbl>
              <c:idx val="1"/>
              <c:layout>
                <c:manualLayout>
                  <c:x val="0.25030504392104247"/>
                  <c:y val="5.5154697429388548E-2"/>
                </c:manualLayout>
              </c:layout>
              <c:tx>
                <c:rich>
                  <a:bodyPr/>
                  <a:lstStyle/>
                  <a:p>
                    <a:fld id="{EF7CF479-A4F2-4794-B085-7495BFC283EE}" type="CATEGORYNAME">
                      <a:rPr lang="en-US"/>
                      <a:pPr/>
                      <a:t>[CATEGORIENAAM]</a:t>
                    </a:fld>
                    <a:r>
                      <a:rPr lang="en-US" baseline="0" dirty="0"/>
                      <a:t>
</a:t>
                    </a:r>
                    <a:fld id="{2F3E7DF3-C7B8-4FEF-BE78-3DD98D09E823}" type="PERCENTAGE">
                      <a:rPr lang="en-US" sz="2000" baseline="0" smtClean="0"/>
                      <a:pPr/>
                      <a:t>[PERCENTAGE]</a:t>
                    </a:fld>
                    <a:r>
                      <a:rPr lang="en-US" sz="2000" baseline="0" dirty="0"/>
                      <a:t>, 438</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0C-47E6-A9CB-B9B521E4C3F6}"/>
                </c:ext>
              </c:extLst>
            </c:dLbl>
            <c:dLbl>
              <c:idx val="2"/>
              <c:layout>
                <c:manualLayout>
                  <c:x val="-4.4468681731460138E-2"/>
                  <c:y val="1.9727176518549459E-2"/>
                </c:manualLayout>
              </c:layout>
              <c:tx>
                <c:rich>
                  <a:bodyPr/>
                  <a:lstStyle/>
                  <a:p>
                    <a:fld id="{994EF81B-19EE-41E9-9796-4434219DB86F}" type="CATEGORYNAME">
                      <a:rPr lang="en-US"/>
                      <a:pPr/>
                      <a:t>[CATEGORIENAAM]</a:t>
                    </a:fld>
                    <a:r>
                      <a:rPr lang="en-US" baseline="0" dirty="0"/>
                      <a:t>
</a:t>
                    </a:r>
                    <a:fld id="{2B893B01-AA93-448A-A669-D06BC27E25D2}" type="PERCENTAGE">
                      <a:rPr lang="en-US" sz="2000" baseline="0" smtClean="0"/>
                      <a:pPr/>
                      <a:t>[PERCENTAGE]</a:t>
                    </a:fld>
                    <a:r>
                      <a:rPr lang="en-US" sz="2000" baseline="0" dirty="0"/>
                      <a:t>, 70</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B0C-47E6-A9CB-B9B521E4C3F6}"/>
                </c:ext>
              </c:extLst>
            </c:dLbl>
            <c:dLbl>
              <c:idx val="3"/>
              <c:layout>
                <c:manualLayout>
                  <c:x val="0.19122645802985844"/>
                  <c:y val="6.9738637959835996E-3"/>
                </c:manualLayout>
              </c:layout>
              <c:tx>
                <c:rich>
                  <a:bodyPr/>
                  <a:lstStyle/>
                  <a:p>
                    <a:fld id="{C2C4E331-E991-45B0-A0E4-DD70F4023156}" type="CATEGORYNAME">
                      <a:rPr lang="en-US"/>
                      <a:pPr/>
                      <a:t>[CATEGORIENAAM]</a:t>
                    </a:fld>
                    <a:r>
                      <a:rPr lang="en-US" baseline="0" dirty="0"/>
                      <a:t>
</a:t>
                    </a:r>
                    <a:fld id="{3E9E37D6-337C-49B5-92BB-F7479658EB8B}" type="PERCENTAGE">
                      <a:rPr lang="en-US" sz="1800" baseline="0" smtClean="0"/>
                      <a:pPr/>
                      <a:t>[PERCENTAGE]</a:t>
                    </a:fld>
                    <a:r>
                      <a:rPr lang="en-US" sz="1800" baseline="0" dirty="0"/>
                      <a:t>, 13</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3837284690790853"/>
                      <c:h val="0.12865090371519988"/>
                    </c:manualLayout>
                  </c15:layout>
                  <c15:dlblFieldTable/>
                  <c15:showDataLabelsRange val="0"/>
                </c:ext>
                <c:ext xmlns:c16="http://schemas.microsoft.com/office/drawing/2014/chart" uri="{C3380CC4-5D6E-409C-BE32-E72D297353CC}">
                  <c16:uniqueId val="{00000005-3B0C-47E6-A9CB-B9B521E4C3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Uitstekend/Excellente</c:v>
                </c:pt>
                <c:pt idx="1">
                  <c:v>Goed/Bonne</c:v>
                </c:pt>
                <c:pt idx="2">
                  <c:v>Matig/Moyenne</c:v>
                </c:pt>
                <c:pt idx="3">
                  <c:v>Slecht/Mauvaise</c:v>
                </c:pt>
              </c:strCache>
            </c:strRef>
          </c:cat>
          <c:val>
            <c:numRef>
              <c:f>Blad1!$B$2:$B$5</c:f>
              <c:numCache>
                <c:formatCode>General</c:formatCode>
                <c:ptCount val="4"/>
                <c:pt idx="0">
                  <c:v>882</c:v>
                </c:pt>
                <c:pt idx="1">
                  <c:v>438</c:v>
                </c:pt>
                <c:pt idx="2">
                  <c:v>70</c:v>
                </c:pt>
                <c:pt idx="3">
                  <c:v>13</c:v>
                </c:pt>
              </c:numCache>
            </c:numRef>
          </c:val>
          <c:extLst>
            <c:ext xmlns:c16="http://schemas.microsoft.com/office/drawing/2014/chart" uri="{C3380CC4-5D6E-409C-BE32-E72D297353CC}">
              <c16:uniqueId val="{00000000-3B0C-47E6-A9CB-B9B521E4C3F6}"/>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Blad1!$A$2:$C$25</cx:f>
        <cx:lvl ptCount="24">
          <cx:pt idx="0">Sociale media</cx:pt>
          <cx:pt idx="1">Mond-tot-Mond</cx:pt>
          <cx:pt idx="2">Website</cx:pt>
          <cx:pt idx="3">Poster/brochure</cx:pt>
          <cx:pt idx="4">Pers</cx:pt>
          <cx:pt idx="5">Overige</cx:pt>
          <cx:pt idx="6">Sociale media</cx:pt>
          <cx:pt idx="7">Mond-tot-Mond</cx:pt>
          <cx:pt idx="8">Website</cx:pt>
          <cx:pt idx="9">Poster/brochure</cx:pt>
          <cx:pt idx="10">Pers</cx:pt>
          <cx:pt idx="11">Overige</cx:pt>
          <cx:pt idx="12">Sociale media</cx:pt>
          <cx:pt idx="13">Mond-tot-Mond</cx:pt>
          <cx:pt idx="14">Website</cx:pt>
          <cx:pt idx="15">Poster/brochure</cx:pt>
          <cx:pt idx="16">Pers</cx:pt>
          <cx:pt idx="17">Overige</cx:pt>
          <cx:pt idx="18">Sociale media</cx:pt>
          <cx:pt idx="19">Mond-tot-Mond</cx:pt>
          <cx:pt idx="20">Website</cx:pt>
          <cx:pt idx="21">Poster/brochure</cx:pt>
          <cx:pt idx="22">Pers</cx:pt>
          <cx:pt idx="23">Overige</cx:pt>
        </cx:lvl>
        <cx:lvl ptCount="24">
          <cx:pt idx="0">Stam 1</cx:pt>
          <cx:pt idx="1">Stam 1</cx:pt>
          <cx:pt idx="2">Stam 1</cx:pt>
          <cx:pt idx="3">Stam 1</cx:pt>
          <cx:pt idx="4">Stam 1</cx:pt>
          <cx:pt idx="5">Stam 1</cx:pt>
          <cx:pt idx="6">Stam 2</cx:pt>
          <cx:pt idx="7">Stam 2</cx:pt>
          <cx:pt idx="8">Stam 2</cx:pt>
          <cx:pt idx="9">Stam 2</cx:pt>
          <cx:pt idx="10">Stam 2</cx:pt>
          <cx:pt idx="11">Stam 2</cx:pt>
          <cx:pt idx="12">Stam 3</cx:pt>
          <cx:pt idx="13">Stam 3</cx:pt>
          <cx:pt idx="14">Stam 3</cx:pt>
          <cx:pt idx="15">Stam 3</cx:pt>
          <cx:pt idx="16">Stam 3</cx:pt>
          <cx:pt idx="17">Stam 3</cx:pt>
          <cx:pt idx="18">Stam 4</cx:pt>
          <cx:pt idx="19">Stam 4</cx:pt>
          <cx:pt idx="20">Stam 4</cx:pt>
          <cx:pt idx="21">Stam 4</cx:pt>
          <cx:pt idx="22">Stam 4</cx:pt>
          <cx:pt idx="23">Stam 4</cx:pt>
        </cx:lvl>
        <cx:lvl ptCount="24">
          <cx:pt idx="0">18-29</cx:pt>
          <cx:pt idx="1">18-29</cx:pt>
          <cx:pt idx="2">18-29</cx:pt>
          <cx:pt idx="3">18-29</cx:pt>
          <cx:pt idx="4">18-29</cx:pt>
          <cx:pt idx="5">18-29</cx:pt>
          <cx:pt idx="6">30-49</cx:pt>
          <cx:pt idx="7">30-49</cx:pt>
          <cx:pt idx="8">30-49</cx:pt>
          <cx:pt idx="9">30-49</cx:pt>
          <cx:pt idx="10">30-49</cx:pt>
          <cx:pt idx="11">30-49</cx:pt>
          <cx:pt idx="12">50-64</cx:pt>
          <cx:pt idx="13">50-64</cx:pt>
          <cx:pt idx="14">50-64</cx:pt>
          <cx:pt idx="15">50-64</cx:pt>
          <cx:pt idx="16">50-64</cx:pt>
          <cx:pt idx="17">50-64</cx:pt>
          <cx:pt idx="18">65+</cx:pt>
          <cx:pt idx="19">65+</cx:pt>
          <cx:pt idx="20">65+</cx:pt>
          <cx:pt idx="21">65+</cx:pt>
          <cx:pt idx="22">65+</cx:pt>
          <cx:pt idx="23">65+</cx:pt>
        </cx:lvl>
      </cx:strDim>
      <cx:numDim type="size">
        <cx:f>Blad1!$D$2:$D$25</cx:f>
        <cx:lvl ptCount="24" formatCode="Standard">
          <cx:pt idx="0">33.329999999999998</cx:pt>
          <cx:pt idx="1">35.420000000000002</cx:pt>
          <cx:pt idx="2">29.170000000000002</cx:pt>
          <cx:pt idx="3">6.25</cx:pt>
          <cx:pt idx="4">6.25</cx:pt>
          <cx:pt idx="5">10.42</cx:pt>
          <cx:pt idx="6">16.140000000000001</cx:pt>
          <cx:pt idx="7">23.719999999999999</cx:pt>
          <cx:pt idx="8">26.16</cx:pt>
          <cx:pt idx="9">10.76</cx:pt>
          <cx:pt idx="10">8.8100000000000005</cx:pt>
          <cx:pt idx="11">14.43</cx:pt>
          <cx:pt idx="12">16.960000000000001</cx:pt>
          <cx:pt idx="13">12.68</cx:pt>
          <cx:pt idx="14">26.789999999999999</cx:pt>
          <cx:pt idx="15">7.4900000000000002</cx:pt>
          <cx:pt idx="16">20.539999999999999</cx:pt>
          <cx:pt idx="17">15.539999999999999</cx:pt>
          <cx:pt idx="18">8.0199999999999996</cx:pt>
          <cx:pt idx="19">7.4900000000000002</cx:pt>
          <cx:pt idx="20">32.619999999999997</cx:pt>
          <cx:pt idx="21">5.8799999999999999</cx:pt>
          <cx:pt idx="22">29.68</cx:pt>
          <cx:pt idx="23">16.309999999999999</cx:pt>
        </cx:lvl>
      </cx:numDim>
    </cx:data>
  </cx:chartData>
  <cx:chart>
    <cx:title pos="t" align="ctr" overlay="0">
      <cx:txPr>
        <a:bodyPr spcFirstLastPara="1" vertOverflow="ellipsis" horzOverflow="overflow" wrap="square" lIns="0" tIns="0" rIns="0" bIns="0" anchor="ctr" anchorCtr="1"/>
        <a:lstStyle/>
        <a:p>
          <a:pPr algn="ctr" rtl="0">
            <a:defRPr/>
          </a:pPr>
          <a:endParaRPr lang="nl-NL" sz="1862" b="0" i="0" u="none" strike="noStrike" baseline="0" dirty="0">
            <a:solidFill>
              <a:prstClr val="black">
                <a:lumMod val="65000"/>
                <a:lumOff val="35000"/>
              </a:prstClr>
            </a:solidFill>
            <a:latin typeface="Arial" panose="020B0604020202020204"/>
          </a:endParaRPr>
        </a:p>
      </cx:txPr>
    </cx:title>
    <cx:plotArea>
      <cx:plotAreaRegion>
        <cx:series layoutId="treemap" uniqueId="{8F19772E-3F01-48E5-BE80-4BBB08B6175F}">
          <cx:tx>
            <cx:txData>
              <cx:f>Blad1!$D$1</cx:f>
              <cx:v>Reeks1</cx:v>
            </cx:txData>
          </cx:tx>
          <cx:dataPt idx="3">
            <cx:spPr>
              <a:solidFill>
                <a:srgbClr val="2FAC66">
                  <a:lumMod val="75000"/>
                </a:srgbClr>
              </a:solidFill>
            </cx:spPr>
          </cx:dataPt>
          <cx:dataPt idx="5">
            <cx:spPr>
              <a:solidFill>
                <a:srgbClr val="EB5D40">
                  <a:lumMod val="75000"/>
                </a:srgbClr>
              </a:solidFill>
            </cx:spPr>
          </cx:dataPt>
          <cx:dataPt idx="6">
            <cx:spPr>
              <a:solidFill>
                <a:srgbClr val="EB5D40">
                  <a:lumMod val="75000"/>
                </a:srgbClr>
              </a:solidFill>
            </cx:spPr>
          </cx:dataPt>
          <cx:dataPt idx="12">
            <cx:spPr>
              <a:solidFill>
                <a:srgbClr val="2FAC66">
                  <a:lumMod val="75000"/>
                </a:srgbClr>
              </a:solidFill>
            </cx:spPr>
          </cx:dataPt>
          <cx:dataPt idx="14">
            <cx:spPr>
              <a:solidFill>
                <a:srgbClr val="EB5D40">
                  <a:lumMod val="75000"/>
                </a:srgbClr>
              </a:solidFill>
            </cx:spPr>
          </cx:dataPt>
          <cx:dataPt idx="20">
            <cx:spPr>
              <a:solidFill>
                <a:srgbClr val="2FAC66">
                  <a:lumMod val="75000"/>
                </a:srgbClr>
              </a:solidFill>
            </cx:spPr>
          </cx:dataPt>
          <cx:dataPt idx="21">
            <cx:spPr>
              <a:solidFill>
                <a:srgbClr val="EB5D40">
                  <a:lumMod val="75000"/>
                </a:srgbClr>
              </a:solidFill>
            </cx:spPr>
          </cx:dataPt>
          <cx:dataPt idx="28">
            <cx:spPr>
              <a:solidFill>
                <a:srgbClr val="2FAC66">
                  <a:lumMod val="75000"/>
                </a:srgbClr>
              </a:solidFill>
            </cx:spPr>
          </cx:dataPt>
          <cx:dataPt idx="29">
            <cx:spPr>
              <a:solidFill>
                <a:srgbClr val="EB5D40">
                  <a:lumMod val="75000"/>
                </a:srgbClr>
              </a:solidFill>
            </cx:spPr>
          </cx:dataPt>
          <cx:dataPt idx="44">
            <cx:spPr>
              <a:solidFill>
                <a:srgbClr val="2FAC66">
                  <a:lumMod val="75000"/>
                </a:srgbClr>
              </a:solidFill>
            </cx:spPr>
          </cx:dataPt>
          <cx:dataPt idx="45">
            <cx:spPr>
              <a:solidFill>
                <a:srgbClr val="EB5D40">
                  <a:lumMod val="75000"/>
                </a:srgbClr>
              </a:solidFill>
            </cx:spPr>
          </cx:dataPt>
          <cx:dataPt idx="52">
            <cx:spPr>
              <a:solidFill>
                <a:srgbClr val="2FAC66">
                  <a:lumMod val="75000"/>
                </a:srgbClr>
              </a:solidFill>
            </cx:spPr>
          </cx:dataPt>
          <cx:dataPt idx="53">
            <cx:spPr>
              <a:solidFill>
                <a:srgbClr val="C00000"/>
              </a:solidFill>
            </cx:spPr>
          </cx:dataPt>
          <cx:dataLabels>
            <cx:visibility seriesName="0" categoryName="1" value="1"/>
            <cx:separator>, </cx:separator>
            <cx:dataLabel idx="0">
              <cx:txPr>
                <a:bodyPr spcFirstLastPara="1" vertOverflow="ellipsis" horzOverflow="overflow" wrap="square" lIns="0" tIns="0" rIns="0" bIns="0" anchor="ctr" anchorCtr="1"/>
                <a:lstStyle/>
                <a:p>
                  <a:pPr algn="ctr" rtl="0">
                    <a:defRPr sz="1800">
                      <a:highlight>
                        <a:srgbClr val="0D0D0D"/>
                      </a:highlight>
                    </a:defRPr>
                  </a:pPr>
                  <a:r>
                    <a:rPr lang="nl-NL" sz="1800" b="0" i="0" u="none" strike="noStrike" baseline="0">
                      <a:solidFill>
                        <a:prstClr val="white"/>
                      </a:solidFill>
                      <a:highlight>
                        <a:srgbClr val="0D0D0D"/>
                      </a:highlight>
                      <a:latin typeface="Arial" panose="020B0604020202020204"/>
                    </a:rPr>
                    <a:t>18-29</a:t>
                  </a:r>
                </a:p>
              </cx:txPr>
            </cx:dataLabel>
            <cx:dataLabel idx="8">
              <cx:txPr>
                <a:bodyPr spcFirstLastPara="1" vertOverflow="ellipsis" horzOverflow="overflow" wrap="square" lIns="0" tIns="0" rIns="0" bIns="0" anchor="ctr" anchorCtr="1"/>
                <a:lstStyle/>
                <a:p>
                  <a:pPr algn="ctr" rtl="0">
                    <a:defRPr sz="1800">
                      <a:highlight>
                        <a:srgbClr val="0D0D0D"/>
                      </a:highlight>
                    </a:defRPr>
                  </a:pPr>
                  <a:r>
                    <a:rPr lang="nl-NL" sz="1800" b="0" i="0" u="none" strike="noStrike" baseline="0">
                      <a:solidFill>
                        <a:prstClr val="white"/>
                      </a:solidFill>
                      <a:highlight>
                        <a:srgbClr val="0D0D0D"/>
                      </a:highlight>
                      <a:latin typeface="Arial" panose="020B0604020202020204"/>
                    </a:rPr>
                    <a:t>30-49</a:t>
                  </a:r>
                </a:p>
              </cx:txPr>
            </cx:dataLabel>
            <cx:dataLabel idx="16">
              <cx:txPr>
                <a:bodyPr spcFirstLastPara="1" vertOverflow="ellipsis" horzOverflow="overflow" wrap="square" lIns="0" tIns="0" rIns="0" bIns="0" anchor="ctr" anchorCtr="1"/>
                <a:lstStyle/>
                <a:p>
                  <a:pPr algn="ctr" rtl="0">
                    <a:defRPr sz="1800">
                      <a:highlight>
                        <a:srgbClr val="0D0D0D"/>
                      </a:highlight>
                    </a:defRPr>
                  </a:pPr>
                  <a:r>
                    <a:rPr lang="nl-NL" sz="1800" b="0" i="0" u="none" strike="noStrike" baseline="0">
                      <a:solidFill>
                        <a:prstClr val="white"/>
                      </a:solidFill>
                      <a:highlight>
                        <a:srgbClr val="0D0D0D"/>
                      </a:highlight>
                      <a:latin typeface="Arial" panose="020B0604020202020204"/>
                    </a:rPr>
                    <a:t>50-64</a:t>
                  </a:r>
                </a:p>
              </cx:txPr>
            </cx:dataLabel>
            <cx:dataLabel idx="24">
              <cx:txPr>
                <a:bodyPr spcFirstLastPara="1" vertOverflow="ellipsis" horzOverflow="overflow" wrap="square" lIns="0" tIns="0" rIns="0" bIns="0" anchor="ctr" anchorCtr="1"/>
                <a:lstStyle/>
                <a:p>
                  <a:pPr algn="ctr" rtl="0">
                    <a:defRPr sz="1800">
                      <a:highlight>
                        <a:srgbClr val="0D0D0D"/>
                      </a:highlight>
                    </a:defRPr>
                  </a:pPr>
                  <a:r>
                    <a:rPr lang="nl-NL" sz="1800" b="0" i="0" u="none" strike="noStrike" baseline="0">
                      <a:solidFill>
                        <a:prstClr val="white"/>
                      </a:solidFill>
                      <a:highlight>
                        <a:srgbClr val="0D0D0D"/>
                      </a:highlight>
                      <a:latin typeface="Arial" panose="020B0604020202020204"/>
                    </a:rPr>
                    <a:t>65+</a:t>
                  </a:r>
                </a:p>
              </cx:txPr>
            </cx:dataLabel>
            <cx:dataLabel idx="40">
              <cx:txPr>
                <a:bodyPr spcFirstLastPara="1" vertOverflow="ellipsis" horzOverflow="overflow" wrap="square" lIns="0" tIns="0" rIns="0" bIns="0" anchor="ctr" anchorCtr="1"/>
                <a:lstStyle/>
                <a:p>
                  <a:pPr algn="ctr" rtl="0">
                    <a:defRPr sz="1800"/>
                  </a:pPr>
                  <a:r>
                    <a:rPr lang="nl-NL" sz="1800" b="0" i="0" u="none" strike="noStrike" baseline="0">
                      <a:solidFill>
                        <a:prstClr val="white"/>
                      </a:solidFill>
                      <a:latin typeface="Arial" panose="020B0604020202020204"/>
                    </a:rPr>
                    <a:t>65+</a:t>
                  </a:r>
                </a:p>
              </cx:txPr>
            </cx:dataLabel>
            <cx:dataLabel idx="48">
              <cx:txPr>
                <a:bodyPr spcFirstLastPara="1" vertOverflow="ellipsis" horzOverflow="overflow" wrap="square" lIns="0" tIns="0" rIns="0" bIns="0" anchor="ctr" anchorCtr="1"/>
                <a:lstStyle/>
                <a:p>
                  <a:pPr algn="ctr" rtl="0">
                    <a:defRPr sz="1800"/>
                  </a:pPr>
                  <a:r>
                    <a:rPr lang="nl-NL" sz="1800" b="0" i="0" u="none" strike="noStrike" baseline="0">
                      <a:solidFill>
                        <a:prstClr val="white"/>
                      </a:solidFill>
                      <a:latin typeface="Arial" panose="020B0604020202020204"/>
                    </a:rPr>
                    <a:t>65+</a:t>
                  </a:r>
                </a:p>
              </cx:txPr>
            </cx:dataLabel>
          </cx:dataLabels>
          <cx:dataId val="0"/>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Blad1!$A$2:$C$17</cx:f>
        <cx:lvl ptCount="16">
          <cx:pt idx="0">Sociale media</cx:pt>
          <cx:pt idx="1">Mond-tot-mond</cx:pt>
          <cx:pt idx="2">Pers</cx:pt>
          <cx:pt idx="3">Website</cx:pt>
          <cx:pt idx="4">Poster/folder</cx:pt>
          <cx:pt idx="5">Overige</cx:pt>
          <cx:pt idx="6">Sociale media</cx:pt>
          <cx:pt idx="7">Mond-tot-mond</cx:pt>
          <cx:pt idx="8">Pers</cx:pt>
          <cx:pt idx="9">Website</cx:pt>
          <cx:pt idx="10">Poster/folder</cx:pt>
          <cx:pt idx="11">Overige</cx:pt>
        </cx:lvl>
        <cx:lvl ptCount="16">
          <cx:pt idx="0">Stam 1</cx:pt>
          <cx:pt idx="1">Stam 1</cx:pt>
          <cx:pt idx="2">Stam 1</cx:pt>
          <cx:pt idx="3">Stam 1</cx:pt>
          <cx:pt idx="4">Stam 1</cx:pt>
          <cx:pt idx="5">Stam 1</cx:pt>
          <cx:pt idx="6">Stam 2</cx:pt>
          <cx:pt idx="7">Stam 2</cx:pt>
          <cx:pt idx="8">Stam 2</cx:pt>
          <cx:pt idx="9">Stam 2</cx:pt>
          <cx:pt idx="10">Stam 2</cx:pt>
          <cx:pt idx="11">Stam 2</cx:pt>
        </cx:lvl>
        <cx:lvl ptCount="16">
          <cx:pt idx="0">Nieuwe bezoeker/Nouveau visiteur</cx:pt>
          <cx:pt idx="1">Nieuwe bezoeker/Nouveau visiteur</cx:pt>
          <cx:pt idx="2">Nieuwe bezoeker/Nouveau visiteur</cx:pt>
          <cx:pt idx="3">Nieuwe bezoeker/Nouveau visiteur</cx:pt>
          <cx:pt idx="4">Nieuwe bezoeker/Nouveau visiteur</cx:pt>
          <cx:pt idx="5">Nieuwe bezoeker/Nouveau visiteur</cx:pt>
          <cx:pt idx="6">Terugkerende bezoeker/Visiteur de retour</cx:pt>
          <cx:pt idx="7">Terugkerende bezoeker/Visiteur de retour</cx:pt>
          <cx:pt idx="8">Terugkerende bezoeker/Visiteur de retour</cx:pt>
          <cx:pt idx="9">Terugkerende bezoeker/Visiteur de retour</cx:pt>
          <cx:pt idx="10">Terugkerende bezoeker/Visiteur de retour</cx:pt>
          <cx:pt idx="11">Terugkerende bezoeker/Visiteur de retour</cx:pt>
        </cx:lvl>
      </cx:strDim>
      <cx:numDim type="size">
        <cx:f>Blad1!$D$2:$D$17</cx:f>
        <cx:lvl ptCount="16" formatCode="Standard">
          <cx:pt idx="0">19</cx:pt>
          <cx:pt idx="1">24.609999999999999</cx:pt>
          <cx:pt idx="2">15.890000000000001</cx:pt>
          <cx:pt idx="3">23.359999999999999</cx:pt>
          <cx:pt idx="4">8.7200000000000006</cx:pt>
          <cx:pt idx="5">8.4100000000000001</cx:pt>
          <cx:pt idx="6">13.119999999999999</cx:pt>
          <cx:pt idx="7">12.210000000000001</cx:pt>
          <cx:pt idx="8">20.379999999999999</cx:pt>
          <cx:pt idx="9">29.469999999999999</cx:pt>
          <cx:pt idx="10">7.4699999999999998</cx:pt>
          <cx:pt idx="11">17.359999999999999</cx:pt>
        </cx:lvl>
      </cx:numDim>
    </cx:data>
  </cx:chartData>
  <cx:chart>
    <cx:plotArea>
      <cx:plotAreaRegion>
        <cx:series layoutId="treemap" uniqueId="{0BD642BA-CEB8-4B62-9A75-04D2F9867D67}">
          <cx:tx>
            <cx:txData>
              <cx:f>Blad1!$D$1</cx:f>
              <cx:v>Reeks1</cx:v>
            </cx:txData>
          </cx:tx>
          <cx:dataPt idx="0">
            <cx:spPr>
              <a:solidFill>
                <a:prstClr val="white">
                  <a:lumMod val="85000"/>
                </a:prstClr>
              </a:solidFill>
            </cx:spPr>
          </cx:dataPt>
          <cx:dataPt idx="3">
            <cx:spPr>
              <a:solidFill>
                <a:srgbClr val="2FAC66">
                  <a:lumMod val="75000"/>
                </a:srgbClr>
              </a:solidFill>
            </cx:spPr>
          </cx:dataPt>
          <cx:dataPt idx="7">
            <cx:spPr>
              <a:solidFill>
                <a:srgbClr val="EB5D40">
                  <a:lumMod val="75000"/>
                </a:srgbClr>
              </a:solidFill>
            </cx:spPr>
          </cx:dataPt>
          <cx:dataPt idx="8">
            <cx:spPr>
              <a:solidFill>
                <a:prstClr val="white">
                  <a:lumMod val="50000"/>
                </a:prstClr>
              </a:solidFill>
            </cx:spPr>
          </cx:dataPt>
          <cx:dataPt idx="13">
            <cx:spPr>
              <a:solidFill>
                <a:srgbClr val="2FAC66">
                  <a:lumMod val="75000"/>
                </a:srgbClr>
              </a:solidFill>
            </cx:spPr>
          </cx:dataPt>
          <cx:dataPt idx="14">
            <cx:spPr>
              <a:solidFill>
                <a:srgbClr val="EB5D40">
                  <a:lumMod val="75000"/>
                </a:srgbClr>
              </a:solidFill>
            </cx:spPr>
          </cx:dataPt>
          <cx:dataLabels>
            <cx:txPr>
              <a:bodyPr spcFirstLastPara="1" vertOverflow="ellipsis" horzOverflow="overflow" wrap="square" lIns="0" tIns="0" rIns="0" bIns="0" anchor="ctr" anchorCtr="1"/>
              <a:lstStyle/>
              <a:p>
                <a:pPr algn="ctr" rtl="0">
                  <a:defRPr>
                    <a:solidFill>
                      <a:schemeClr val="tx1"/>
                    </a:solidFill>
                  </a:defRPr>
                </a:pPr>
                <a:endParaRPr lang="nl-NL" sz="1197" b="0" i="0" u="none" strike="noStrike" baseline="0">
                  <a:solidFill>
                    <a:schemeClr val="tx1"/>
                  </a:solidFill>
                  <a:latin typeface="Arial" panose="020B0604020202020204"/>
                </a:endParaRPr>
              </a:p>
            </cx:txPr>
            <cx:visibility seriesName="0" categoryName="1" value="1"/>
            <cx:separator>, </cx:separator>
            <cx:dataLabel idx="0">
              <cx:txPr>
                <a:bodyPr spcFirstLastPara="1" vertOverflow="ellipsis" horzOverflow="overflow" wrap="square" lIns="0" tIns="0" rIns="0" bIns="0" anchor="ctr" anchorCtr="1"/>
                <a:lstStyle/>
                <a:p>
                  <a:pPr algn="ctr" rtl="0">
                    <a:defRPr sz="1800">
                      <a:solidFill>
                        <a:schemeClr val="bg1"/>
                      </a:solidFill>
                      <a:highlight>
                        <a:srgbClr val="000000"/>
                      </a:highlight>
                    </a:defRPr>
                  </a:pPr>
                  <a:r>
                    <a:rPr lang="nl-NL" sz="1800" b="0" i="0" u="none" strike="noStrike" baseline="0">
                      <a:solidFill>
                        <a:schemeClr val="bg1"/>
                      </a:solidFill>
                      <a:highlight>
                        <a:srgbClr val="000000"/>
                      </a:highlight>
                      <a:latin typeface="Arial" panose="020B0604020202020204"/>
                    </a:rPr>
                    <a:t>Nieuwe bezoeker/Nouveau visiteur</a:t>
                  </a:r>
                </a:p>
              </cx:txPr>
            </cx:dataLabel>
            <cx:dataLabel idx="3">
              <cx:txPr>
                <a:bodyPr spcFirstLastPara="1" vertOverflow="ellipsis" horzOverflow="overflow" wrap="square" lIns="0" tIns="0" rIns="0" bIns="0" anchor="ctr" anchorCtr="1"/>
                <a:lstStyle/>
                <a:p>
                  <a:pPr algn="ctr" rtl="0">
                    <a:defRPr>
                      <a:solidFill>
                        <a:schemeClr val="bg1"/>
                      </a:solidFill>
                    </a:defRPr>
                  </a:pPr>
                  <a:r>
                    <a:rPr lang="nl-NL" sz="1197" b="0" i="0" u="none" strike="noStrike" baseline="0">
                      <a:solidFill>
                        <a:schemeClr val="bg1"/>
                      </a:solidFill>
                      <a:latin typeface="Arial" panose="020B0604020202020204"/>
                    </a:rPr>
                    <a:t>Mond-tot-mond, 24.61</a:t>
                  </a:r>
                </a:p>
              </cx:txPr>
            </cx:dataLabel>
            <cx:dataLabel idx="7">
              <cx:txPr>
                <a:bodyPr spcFirstLastPara="1" vertOverflow="ellipsis" horzOverflow="overflow" wrap="square" lIns="0" tIns="0" rIns="0" bIns="0" anchor="ctr" anchorCtr="1"/>
                <a:lstStyle/>
                <a:p>
                  <a:pPr algn="ctr" rtl="0">
                    <a:defRPr>
                      <a:solidFill>
                        <a:schemeClr val="bg1"/>
                      </a:solidFill>
                    </a:defRPr>
                  </a:pPr>
                  <a:r>
                    <a:rPr lang="nl-NL" sz="1197" b="0" i="0" u="none" strike="noStrike" baseline="0">
                      <a:solidFill>
                        <a:schemeClr val="bg1"/>
                      </a:solidFill>
                      <a:latin typeface="Arial" panose="020B0604020202020204"/>
                    </a:rPr>
                    <a:t>Overige, 8.41</a:t>
                  </a:r>
                </a:p>
              </cx:txPr>
            </cx:dataLabel>
            <cx:dataLabel idx="8">
              <cx:txPr>
                <a:bodyPr spcFirstLastPara="1" vertOverflow="ellipsis" horzOverflow="overflow" wrap="square" lIns="0" tIns="0" rIns="0" bIns="0" anchor="ctr" anchorCtr="1"/>
                <a:lstStyle/>
                <a:p>
                  <a:pPr algn="ctr" rtl="0">
                    <a:defRPr sz="1800">
                      <a:highlight>
                        <a:srgbClr val="0D0D0D"/>
                      </a:highlight>
                    </a:defRPr>
                  </a:pPr>
                  <a:r>
                    <a:rPr lang="nl-NL" sz="1800" b="0" i="0" u="none" strike="noStrike" baseline="0">
                      <a:solidFill>
                        <a:prstClr val="white"/>
                      </a:solidFill>
                      <a:highlight>
                        <a:srgbClr val="0D0D0D"/>
                      </a:highlight>
                      <a:latin typeface="Arial" panose="020B0604020202020204"/>
                    </a:rPr>
                    <a:t>Terugkerende bezoeker/Visiteur de retour</a:t>
                  </a:r>
                </a:p>
              </cx:txPr>
            </cx:dataLabel>
            <cx:dataLabel idx="10">
              <cx:txPr>
                <a:bodyPr spcFirstLastPara="1" vertOverflow="ellipsis" horzOverflow="overflow" wrap="square" lIns="0" tIns="0" rIns="0" bIns="0" anchor="ctr" anchorCtr="1"/>
                <a:lstStyle/>
                <a:p>
                  <a:pPr algn="ctr" rtl="0">
                    <a:defRPr>
                      <a:solidFill>
                        <a:schemeClr val="bg1">
                          <a:lumMod val="95000"/>
                        </a:schemeClr>
                      </a:solidFill>
                    </a:defRPr>
                  </a:pPr>
                  <a:r>
                    <a:rPr lang="nl-NL" sz="1197" b="0" i="0" u="none" strike="noStrike" baseline="0">
                      <a:solidFill>
                        <a:schemeClr val="bg1">
                          <a:lumMod val="95000"/>
                        </a:schemeClr>
                      </a:solidFill>
                      <a:latin typeface="Arial" panose="020B0604020202020204"/>
                    </a:rPr>
                    <a:t>Sociale media, 13.12</a:t>
                  </a:r>
                </a:p>
              </cx:txPr>
            </cx:dataLabel>
            <cx:dataLabel idx="11">
              <cx:txPr>
                <a:bodyPr spcFirstLastPara="1" vertOverflow="ellipsis" horzOverflow="overflow" wrap="square" lIns="0" tIns="0" rIns="0" bIns="0" anchor="ctr" anchorCtr="1"/>
                <a:lstStyle/>
                <a:p>
                  <a:pPr algn="ctr" rtl="0">
                    <a:defRPr>
                      <a:solidFill>
                        <a:schemeClr val="bg1">
                          <a:lumMod val="95000"/>
                        </a:schemeClr>
                      </a:solidFill>
                    </a:defRPr>
                  </a:pPr>
                  <a:r>
                    <a:rPr lang="nl-NL" sz="1197" b="0" i="0" u="none" strike="noStrike" baseline="0">
                      <a:solidFill>
                        <a:schemeClr val="bg1">
                          <a:lumMod val="95000"/>
                        </a:schemeClr>
                      </a:solidFill>
                      <a:latin typeface="Arial" panose="020B0604020202020204"/>
                    </a:rPr>
                    <a:t>Mond-tot-mond, 12.21</a:t>
                  </a:r>
                </a:p>
              </cx:txPr>
            </cx:dataLabel>
            <cx:dataLabel idx="12">
              <cx:txPr>
                <a:bodyPr spcFirstLastPara="1" vertOverflow="ellipsis" horzOverflow="overflow" wrap="square" lIns="0" tIns="0" rIns="0" bIns="0" anchor="ctr" anchorCtr="1"/>
                <a:lstStyle/>
                <a:p>
                  <a:pPr algn="ctr" rtl="0">
                    <a:defRPr>
                      <a:solidFill>
                        <a:schemeClr val="bg1">
                          <a:lumMod val="95000"/>
                        </a:schemeClr>
                      </a:solidFill>
                    </a:defRPr>
                  </a:pPr>
                  <a:r>
                    <a:rPr lang="nl-NL" sz="1197" b="0" i="0" u="none" strike="noStrike" baseline="0">
                      <a:solidFill>
                        <a:schemeClr val="bg1">
                          <a:lumMod val="95000"/>
                        </a:schemeClr>
                      </a:solidFill>
                      <a:latin typeface="Arial" panose="020B0604020202020204"/>
                    </a:rPr>
                    <a:t>Pers, 20.38</a:t>
                  </a:r>
                </a:p>
              </cx:txPr>
            </cx:dataLabel>
            <cx:dataLabel idx="13">
              <cx:txPr>
                <a:bodyPr spcFirstLastPara="1" vertOverflow="ellipsis" horzOverflow="overflow" wrap="square" lIns="0" tIns="0" rIns="0" bIns="0" anchor="ctr" anchorCtr="1"/>
                <a:lstStyle/>
                <a:p>
                  <a:pPr algn="ctr" rtl="0">
                    <a:defRPr>
                      <a:solidFill>
                        <a:schemeClr val="bg1">
                          <a:lumMod val="95000"/>
                        </a:schemeClr>
                      </a:solidFill>
                    </a:defRPr>
                  </a:pPr>
                  <a:r>
                    <a:rPr lang="nl-NL" sz="1197" b="0" i="0" u="none" strike="noStrike" baseline="0">
                      <a:solidFill>
                        <a:schemeClr val="bg1">
                          <a:lumMod val="95000"/>
                        </a:schemeClr>
                      </a:solidFill>
                      <a:latin typeface="Arial" panose="020B0604020202020204"/>
                    </a:rPr>
                    <a:t>Website, 29.47</a:t>
                  </a:r>
                </a:p>
              </cx:txPr>
            </cx:dataLabel>
            <cx:dataLabel idx="14">
              <cx:txPr>
                <a:bodyPr spcFirstLastPara="1" vertOverflow="ellipsis" horzOverflow="overflow" wrap="square" lIns="0" tIns="0" rIns="0" bIns="0" anchor="ctr" anchorCtr="1"/>
                <a:lstStyle/>
                <a:p>
                  <a:pPr algn="ctr" rtl="0">
                    <a:defRPr>
                      <a:solidFill>
                        <a:schemeClr val="bg1">
                          <a:lumMod val="95000"/>
                        </a:schemeClr>
                      </a:solidFill>
                    </a:defRPr>
                  </a:pPr>
                  <a:r>
                    <a:rPr lang="nl-NL" sz="1197" b="0" i="0" u="none" strike="noStrike" baseline="0">
                      <a:solidFill>
                        <a:schemeClr val="bg1">
                          <a:lumMod val="95000"/>
                        </a:schemeClr>
                      </a:solidFill>
                      <a:latin typeface="Arial" panose="020B0604020202020204"/>
                    </a:rPr>
                    <a:t>Poster/folder, 7.47</a:t>
                  </a:r>
                </a:p>
              </cx:txPr>
            </cx:dataLabel>
            <cx:dataLabel idx="15">
              <cx:txPr>
                <a:bodyPr spcFirstLastPara="1" vertOverflow="ellipsis" horzOverflow="overflow" wrap="square" lIns="0" tIns="0" rIns="0" bIns="0" anchor="ctr" anchorCtr="1"/>
                <a:lstStyle/>
                <a:p>
                  <a:pPr algn="ctr" rtl="0">
                    <a:defRPr>
                      <a:solidFill>
                        <a:schemeClr val="bg1">
                          <a:lumMod val="95000"/>
                        </a:schemeClr>
                      </a:solidFill>
                    </a:defRPr>
                  </a:pPr>
                  <a:r>
                    <a:rPr lang="nl-NL" sz="1197" b="0" i="0" u="none" strike="noStrike" baseline="0">
                      <a:solidFill>
                        <a:schemeClr val="bg1">
                          <a:lumMod val="95000"/>
                        </a:schemeClr>
                      </a:solidFill>
                      <a:latin typeface="Arial" panose="020B0604020202020204"/>
                    </a:rPr>
                    <a:t>Overige, 17.36</a:t>
                  </a:r>
                </a:p>
              </cx:txPr>
            </cx:dataLabel>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5.xml><?xml version="1.0" encoding="utf-8"?>
<cs:colorStyle xmlns:cs="http://schemas.microsoft.com/office/drawing/2012/chartStyle" xmlns:a="http://schemas.openxmlformats.org/drawingml/2006/main" meth="withinLinear" id="16">
  <a:schemeClr val="accent3"/>
</cs:colorStyle>
</file>

<file path=ppt/charts/colors26.xml><?xml version="1.0" encoding="utf-8"?>
<cs:colorStyle xmlns:cs="http://schemas.microsoft.com/office/drawing/2012/chartStyle" xmlns:a="http://schemas.openxmlformats.org/drawingml/2006/main" meth="withinLinear" id="17">
  <a:schemeClr val="accent4"/>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4.xml><?xml version="1.0" encoding="utf-8"?>
<cs:colorStyle xmlns:cs="http://schemas.microsoft.com/office/drawing/2012/chartStyle" xmlns:a="http://schemas.openxmlformats.org/drawingml/2006/main" meth="withinLinear" id="16">
  <a:schemeClr val="accent3"/>
</cs:colorStyle>
</file>

<file path=ppt/charts/colors35.xml><?xml version="1.0" encoding="utf-8"?>
<cs:colorStyle xmlns:cs="http://schemas.microsoft.com/office/drawing/2012/chartStyle" xmlns:a="http://schemas.openxmlformats.org/drawingml/2006/main" meth="withinLinear" id="17">
  <a:schemeClr val="accent4"/>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xml><?xml version="1.0" encoding="utf-8"?>
<cs:colorStyle xmlns:cs="http://schemas.microsoft.com/office/drawing/2012/chartStyle" xmlns:a="http://schemas.openxmlformats.org/drawingml/2006/main" meth="withinLinear" id="17">
  <a:schemeClr val="accent4"/>
</cs:colorStyle>
</file>

<file path=ppt/charts/colors6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9">
  <a:schemeClr val="accent6"/>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5.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8.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6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F050E7-09AB-4B8A-A74F-0EFA13F1FE7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fr-BE"/>
        </a:p>
      </dgm:t>
    </dgm:pt>
    <dgm:pt modelId="{FA1FBE01-3F53-47F1-9432-2BFC75E08261}">
      <dgm:prSet phldrT="[Tekst]"/>
      <dgm:spPr>
        <a:solidFill>
          <a:schemeClr val="tx1"/>
        </a:solidFill>
      </dgm:spPr>
      <dgm:t>
        <a:bodyPr/>
        <a:lstStyle/>
        <a:p>
          <a:r>
            <a:rPr lang="nl-BE" b="1" dirty="0">
              <a:solidFill>
                <a:schemeClr val="bg1"/>
              </a:solidFill>
            </a:rPr>
            <a:t>Direct entry</a:t>
          </a:r>
          <a:endParaRPr lang="fr-BE" b="1" dirty="0">
            <a:solidFill>
              <a:schemeClr val="bg1"/>
            </a:solidFill>
          </a:endParaRPr>
        </a:p>
      </dgm:t>
    </dgm:pt>
    <dgm:pt modelId="{91D2AEC1-8752-4BB0-AE84-FB94D83A056E}" type="parTrans" cxnId="{2E5AA10D-CE6C-490A-A4BA-DE0E19F238C0}">
      <dgm:prSet/>
      <dgm:spPr/>
      <dgm:t>
        <a:bodyPr/>
        <a:lstStyle/>
        <a:p>
          <a:endParaRPr lang="fr-BE"/>
        </a:p>
      </dgm:t>
    </dgm:pt>
    <dgm:pt modelId="{7F25A4A1-2BC6-4F4B-BB97-6E5A6E5D95D6}" type="sibTrans" cxnId="{2E5AA10D-CE6C-490A-A4BA-DE0E19F238C0}">
      <dgm:prSet/>
      <dgm:spPr/>
      <dgm:t>
        <a:bodyPr/>
        <a:lstStyle/>
        <a:p>
          <a:endParaRPr lang="fr-BE"/>
        </a:p>
      </dgm:t>
    </dgm:pt>
    <dgm:pt modelId="{FF88AE29-6C75-4604-AED3-0A9EE7E779EA}">
      <dgm:prSet phldrT="[Tekst]"/>
      <dgm:spPr>
        <a:solidFill>
          <a:srgbClr val="00FFAF">
            <a:alpha val="90000"/>
          </a:srgbClr>
        </a:solidFill>
      </dgm:spPr>
      <dgm:t>
        <a:bodyPr/>
        <a:lstStyle/>
        <a:p>
          <a:r>
            <a:rPr lang="nl-BE" b="1" dirty="0"/>
            <a:t>79,253</a:t>
          </a:r>
          <a:endParaRPr lang="fr-BE" b="1" dirty="0"/>
        </a:p>
      </dgm:t>
    </dgm:pt>
    <dgm:pt modelId="{55F9D35A-FB9C-45C3-983F-B9BD9871786F}" type="parTrans" cxnId="{0BA6663C-B264-47E5-B010-34CE9EAE97B8}">
      <dgm:prSet/>
      <dgm:spPr/>
      <dgm:t>
        <a:bodyPr/>
        <a:lstStyle/>
        <a:p>
          <a:endParaRPr lang="fr-BE"/>
        </a:p>
      </dgm:t>
    </dgm:pt>
    <dgm:pt modelId="{178C0053-3148-4476-9EAC-52222C442D75}" type="sibTrans" cxnId="{0BA6663C-B264-47E5-B010-34CE9EAE97B8}">
      <dgm:prSet/>
      <dgm:spPr/>
      <dgm:t>
        <a:bodyPr/>
        <a:lstStyle/>
        <a:p>
          <a:endParaRPr lang="fr-BE"/>
        </a:p>
      </dgm:t>
    </dgm:pt>
    <dgm:pt modelId="{6301E91A-639F-4261-81E1-E29339E57840}">
      <dgm:prSet phldrT="[Tekst]"/>
      <dgm:spPr/>
      <dgm:t>
        <a:bodyPr/>
        <a:lstStyle/>
        <a:p>
          <a:r>
            <a:rPr lang="nl-BE" b="1" dirty="0"/>
            <a:t>4min 38s</a:t>
          </a:r>
          <a:endParaRPr lang="fr-BE" b="1" dirty="0"/>
        </a:p>
      </dgm:t>
    </dgm:pt>
    <dgm:pt modelId="{CC5C379F-2611-4D98-A0E5-67E817BFDB55}" type="parTrans" cxnId="{78319BE9-1382-42EB-A643-C987FAF23F2C}">
      <dgm:prSet/>
      <dgm:spPr/>
      <dgm:t>
        <a:bodyPr/>
        <a:lstStyle/>
        <a:p>
          <a:endParaRPr lang="fr-BE"/>
        </a:p>
      </dgm:t>
    </dgm:pt>
    <dgm:pt modelId="{6BDE5165-D191-4B48-9D2F-80ACE852ED12}" type="sibTrans" cxnId="{78319BE9-1382-42EB-A643-C987FAF23F2C}">
      <dgm:prSet/>
      <dgm:spPr/>
      <dgm:t>
        <a:bodyPr/>
        <a:lstStyle/>
        <a:p>
          <a:endParaRPr lang="fr-BE"/>
        </a:p>
      </dgm:t>
    </dgm:pt>
    <dgm:pt modelId="{92B90BAB-509D-4530-9E49-DEDD59F624A6}">
      <dgm:prSet phldrT="[Tekst]"/>
      <dgm:spPr>
        <a:solidFill>
          <a:schemeClr val="tx1"/>
        </a:solidFill>
      </dgm:spPr>
      <dgm:t>
        <a:bodyPr/>
        <a:lstStyle/>
        <a:p>
          <a:r>
            <a:rPr lang="nl-BE" b="1" dirty="0"/>
            <a:t>Websites</a:t>
          </a:r>
          <a:endParaRPr lang="fr-BE" b="1" dirty="0"/>
        </a:p>
      </dgm:t>
    </dgm:pt>
    <dgm:pt modelId="{CA32F844-3712-4E22-B3D2-099B17A2B00D}" type="parTrans" cxnId="{D902B55E-DF89-4230-BED3-679A0CAA5F34}">
      <dgm:prSet/>
      <dgm:spPr/>
      <dgm:t>
        <a:bodyPr/>
        <a:lstStyle/>
        <a:p>
          <a:endParaRPr lang="fr-BE"/>
        </a:p>
      </dgm:t>
    </dgm:pt>
    <dgm:pt modelId="{4F7CD45F-F603-476E-ADD6-12500F312259}" type="sibTrans" cxnId="{D902B55E-DF89-4230-BED3-679A0CAA5F34}">
      <dgm:prSet/>
      <dgm:spPr/>
      <dgm:t>
        <a:bodyPr/>
        <a:lstStyle/>
        <a:p>
          <a:endParaRPr lang="fr-BE"/>
        </a:p>
      </dgm:t>
    </dgm:pt>
    <dgm:pt modelId="{B67DFD51-D9EC-4077-A4CD-3497C1017604}">
      <dgm:prSet phldrT="[Tekst]"/>
      <dgm:spPr/>
      <dgm:t>
        <a:bodyPr/>
        <a:lstStyle/>
        <a:p>
          <a:r>
            <a:rPr lang="nl-BE" b="1" dirty="0"/>
            <a:t>35,083</a:t>
          </a:r>
          <a:endParaRPr lang="fr-BE" b="1" dirty="0"/>
        </a:p>
      </dgm:t>
    </dgm:pt>
    <dgm:pt modelId="{8427D5D6-2E87-4EF6-A846-AA02A6FD3C18}" type="parTrans" cxnId="{C625A9BC-76CB-4684-BBAD-0503C1F3A8C9}">
      <dgm:prSet/>
      <dgm:spPr/>
      <dgm:t>
        <a:bodyPr/>
        <a:lstStyle/>
        <a:p>
          <a:endParaRPr lang="fr-BE"/>
        </a:p>
      </dgm:t>
    </dgm:pt>
    <dgm:pt modelId="{1964613A-BBB4-4201-9767-D026FCCC72D1}" type="sibTrans" cxnId="{C625A9BC-76CB-4684-BBAD-0503C1F3A8C9}">
      <dgm:prSet/>
      <dgm:spPr/>
      <dgm:t>
        <a:bodyPr/>
        <a:lstStyle/>
        <a:p>
          <a:endParaRPr lang="fr-BE"/>
        </a:p>
      </dgm:t>
    </dgm:pt>
    <dgm:pt modelId="{C2DB7B1A-3421-41B7-AC3E-9FF53B61B8B8}">
      <dgm:prSet phldrT="[Tekst]"/>
      <dgm:spPr>
        <a:solidFill>
          <a:srgbClr val="00FFAF">
            <a:alpha val="90000"/>
          </a:srgbClr>
        </a:solidFill>
      </dgm:spPr>
      <dgm:t>
        <a:bodyPr/>
        <a:lstStyle/>
        <a:p>
          <a:r>
            <a:rPr lang="nl-BE" b="1" dirty="0"/>
            <a:t>10min 17s</a:t>
          </a:r>
          <a:endParaRPr lang="fr-BE" b="1" dirty="0"/>
        </a:p>
      </dgm:t>
    </dgm:pt>
    <dgm:pt modelId="{48CF2978-4B4C-4540-872D-7076AFA0B4B0}" type="parTrans" cxnId="{4BCC518D-F15B-4FE1-8185-811C7C84B30E}">
      <dgm:prSet/>
      <dgm:spPr/>
      <dgm:t>
        <a:bodyPr/>
        <a:lstStyle/>
        <a:p>
          <a:endParaRPr lang="fr-BE"/>
        </a:p>
      </dgm:t>
    </dgm:pt>
    <dgm:pt modelId="{B37D5510-265A-4746-9510-5FBD2EA0E7CF}" type="sibTrans" cxnId="{4BCC518D-F15B-4FE1-8185-811C7C84B30E}">
      <dgm:prSet/>
      <dgm:spPr/>
      <dgm:t>
        <a:bodyPr/>
        <a:lstStyle/>
        <a:p>
          <a:endParaRPr lang="fr-BE"/>
        </a:p>
      </dgm:t>
    </dgm:pt>
    <dgm:pt modelId="{619D4DBB-E4E3-417A-B3E5-735FE3A8C4D2}">
      <dgm:prSet phldrT="[Tekst]"/>
      <dgm:spPr>
        <a:solidFill>
          <a:schemeClr val="tx1"/>
        </a:solidFill>
      </dgm:spPr>
      <dgm:t>
        <a:bodyPr/>
        <a:lstStyle/>
        <a:p>
          <a:r>
            <a:rPr lang="nl-BE" b="1" dirty="0"/>
            <a:t>Search Engines</a:t>
          </a:r>
          <a:endParaRPr lang="fr-BE" b="1" dirty="0"/>
        </a:p>
      </dgm:t>
    </dgm:pt>
    <dgm:pt modelId="{EA292D52-45B0-4A00-8BE2-B9B1255EEAD0}" type="parTrans" cxnId="{D91D4485-EFD6-49E7-9D5B-40A5AC17A046}">
      <dgm:prSet/>
      <dgm:spPr/>
      <dgm:t>
        <a:bodyPr/>
        <a:lstStyle/>
        <a:p>
          <a:endParaRPr lang="fr-BE"/>
        </a:p>
      </dgm:t>
    </dgm:pt>
    <dgm:pt modelId="{05E9F1C5-C767-4355-9F53-A13AF6CB6670}" type="sibTrans" cxnId="{D91D4485-EFD6-49E7-9D5B-40A5AC17A046}">
      <dgm:prSet/>
      <dgm:spPr/>
      <dgm:t>
        <a:bodyPr/>
        <a:lstStyle/>
        <a:p>
          <a:endParaRPr lang="fr-BE"/>
        </a:p>
      </dgm:t>
    </dgm:pt>
    <dgm:pt modelId="{04B5E45C-1AE0-4935-954D-7529509C8E04}">
      <dgm:prSet phldrT="[Tekst]"/>
      <dgm:spPr>
        <a:solidFill>
          <a:srgbClr val="FF0000">
            <a:alpha val="90000"/>
          </a:srgbClr>
        </a:solidFill>
      </dgm:spPr>
      <dgm:t>
        <a:bodyPr/>
        <a:lstStyle/>
        <a:p>
          <a:r>
            <a:rPr lang="nl-BE" b="1" dirty="0"/>
            <a:t>6,157</a:t>
          </a:r>
          <a:endParaRPr lang="fr-BE" b="1" dirty="0"/>
        </a:p>
      </dgm:t>
    </dgm:pt>
    <dgm:pt modelId="{E1845159-0CAE-447C-9E66-FD73117DEE64}" type="parTrans" cxnId="{91B024CB-8E16-4241-A1F8-1E7D58EF85BF}">
      <dgm:prSet/>
      <dgm:spPr/>
      <dgm:t>
        <a:bodyPr/>
        <a:lstStyle/>
        <a:p>
          <a:endParaRPr lang="fr-BE"/>
        </a:p>
      </dgm:t>
    </dgm:pt>
    <dgm:pt modelId="{78CEFA7D-56DA-4FF2-848A-D3005D0D3E80}" type="sibTrans" cxnId="{91B024CB-8E16-4241-A1F8-1E7D58EF85BF}">
      <dgm:prSet/>
      <dgm:spPr/>
      <dgm:t>
        <a:bodyPr/>
        <a:lstStyle/>
        <a:p>
          <a:endParaRPr lang="fr-BE"/>
        </a:p>
      </dgm:t>
    </dgm:pt>
    <dgm:pt modelId="{B696A062-9D43-4816-AB1E-2C2A3157A7F4}">
      <dgm:prSet phldrT="[Tekst]"/>
      <dgm:spPr>
        <a:solidFill>
          <a:srgbClr val="00FFAF">
            <a:alpha val="90000"/>
          </a:srgbClr>
        </a:solidFill>
      </dgm:spPr>
      <dgm:t>
        <a:bodyPr/>
        <a:lstStyle/>
        <a:p>
          <a:r>
            <a:rPr lang="nl-BE" b="1" dirty="0"/>
            <a:t>11min 7s</a:t>
          </a:r>
          <a:endParaRPr lang="fr-BE" b="1" dirty="0"/>
        </a:p>
      </dgm:t>
    </dgm:pt>
    <dgm:pt modelId="{8576FE2E-FD7D-4995-895F-6710A52A6C8E}" type="parTrans" cxnId="{DEA83599-FCB7-4BFA-832F-6667CF251FB8}">
      <dgm:prSet/>
      <dgm:spPr/>
      <dgm:t>
        <a:bodyPr/>
        <a:lstStyle/>
        <a:p>
          <a:endParaRPr lang="fr-BE"/>
        </a:p>
      </dgm:t>
    </dgm:pt>
    <dgm:pt modelId="{D4464D03-B979-49AA-84C3-723E61998FE9}" type="sibTrans" cxnId="{DEA83599-FCB7-4BFA-832F-6667CF251FB8}">
      <dgm:prSet/>
      <dgm:spPr/>
      <dgm:t>
        <a:bodyPr/>
        <a:lstStyle/>
        <a:p>
          <a:endParaRPr lang="fr-BE"/>
        </a:p>
      </dgm:t>
    </dgm:pt>
    <dgm:pt modelId="{7A6479D3-9ACB-41C3-BEEE-B76D1507F693}">
      <dgm:prSet/>
      <dgm:spPr>
        <a:solidFill>
          <a:schemeClr val="tx1"/>
        </a:solidFill>
      </dgm:spPr>
      <dgm:t>
        <a:bodyPr/>
        <a:lstStyle/>
        <a:p>
          <a:r>
            <a:rPr lang="nl-BE" b="1" dirty="0" err="1"/>
            <a:t>Social</a:t>
          </a:r>
          <a:r>
            <a:rPr lang="nl-BE" b="1" dirty="0"/>
            <a:t> Networks</a:t>
          </a:r>
          <a:endParaRPr lang="fr-BE" b="1" dirty="0"/>
        </a:p>
      </dgm:t>
    </dgm:pt>
    <dgm:pt modelId="{92145B95-A45E-40CD-B24F-E2DF4AC12C97}" type="parTrans" cxnId="{8F2977FC-0AD3-450F-9DDA-A36482A5F37A}">
      <dgm:prSet/>
      <dgm:spPr/>
      <dgm:t>
        <a:bodyPr/>
        <a:lstStyle/>
        <a:p>
          <a:endParaRPr lang="fr-BE"/>
        </a:p>
      </dgm:t>
    </dgm:pt>
    <dgm:pt modelId="{3CC6BC6D-48F8-43B8-BE55-18D2550B1DF6}" type="sibTrans" cxnId="{8F2977FC-0AD3-450F-9DDA-A36482A5F37A}">
      <dgm:prSet/>
      <dgm:spPr/>
      <dgm:t>
        <a:bodyPr/>
        <a:lstStyle/>
        <a:p>
          <a:endParaRPr lang="fr-BE"/>
        </a:p>
      </dgm:t>
    </dgm:pt>
    <dgm:pt modelId="{73C91C30-10D4-4A9C-BAB2-249581438C91}">
      <dgm:prSet/>
      <dgm:spPr/>
      <dgm:t>
        <a:bodyPr/>
        <a:lstStyle/>
        <a:p>
          <a:r>
            <a:rPr lang="nl-BE" b="1" dirty="0"/>
            <a:t>3min 5s</a:t>
          </a:r>
          <a:endParaRPr lang="fr-BE" b="1" dirty="0"/>
        </a:p>
      </dgm:t>
    </dgm:pt>
    <dgm:pt modelId="{E9F98397-B984-45E2-B629-C8A96CDFDEE3}" type="parTrans" cxnId="{AE87CEE4-44DB-4454-96A4-AA69C68C98E8}">
      <dgm:prSet/>
      <dgm:spPr/>
      <dgm:t>
        <a:bodyPr/>
        <a:lstStyle/>
        <a:p>
          <a:endParaRPr lang="fr-BE"/>
        </a:p>
      </dgm:t>
    </dgm:pt>
    <dgm:pt modelId="{1A052857-0769-40BE-B846-01662D2F0F8D}" type="sibTrans" cxnId="{AE87CEE4-44DB-4454-96A4-AA69C68C98E8}">
      <dgm:prSet/>
      <dgm:spPr/>
      <dgm:t>
        <a:bodyPr/>
        <a:lstStyle/>
        <a:p>
          <a:endParaRPr lang="fr-BE"/>
        </a:p>
      </dgm:t>
    </dgm:pt>
    <dgm:pt modelId="{2BFCEE58-EC76-4941-B902-9DB0AF410553}">
      <dgm:prSet/>
      <dgm:spPr>
        <a:solidFill>
          <a:srgbClr val="FF0000">
            <a:alpha val="90000"/>
          </a:srgbClr>
        </a:solidFill>
      </dgm:spPr>
      <dgm:t>
        <a:bodyPr/>
        <a:lstStyle/>
        <a:p>
          <a:r>
            <a:rPr lang="nl-BE" b="1" dirty="0"/>
            <a:t>4,697</a:t>
          </a:r>
          <a:endParaRPr lang="fr-BE" b="1" dirty="0"/>
        </a:p>
      </dgm:t>
    </dgm:pt>
    <dgm:pt modelId="{002E3418-A8C2-487C-A154-6923E128BD70}" type="parTrans" cxnId="{7C011603-D8D7-4276-942D-8B571CA6B68B}">
      <dgm:prSet/>
      <dgm:spPr/>
      <dgm:t>
        <a:bodyPr/>
        <a:lstStyle/>
        <a:p>
          <a:endParaRPr lang="fr-BE"/>
        </a:p>
      </dgm:t>
    </dgm:pt>
    <dgm:pt modelId="{C0A9C9E0-C895-457C-9BCC-0E3239A2FF7A}" type="sibTrans" cxnId="{7C011603-D8D7-4276-942D-8B571CA6B68B}">
      <dgm:prSet/>
      <dgm:spPr/>
      <dgm:t>
        <a:bodyPr/>
        <a:lstStyle/>
        <a:p>
          <a:endParaRPr lang="fr-BE"/>
        </a:p>
      </dgm:t>
    </dgm:pt>
    <dgm:pt modelId="{DD6F3010-5157-4A76-81D1-95CDC1B0CC47}">
      <dgm:prSet/>
      <dgm:spPr>
        <a:solidFill>
          <a:srgbClr val="FF0000">
            <a:alpha val="90000"/>
          </a:srgbClr>
        </a:solidFill>
      </dgm:spPr>
      <dgm:t>
        <a:bodyPr/>
        <a:lstStyle/>
        <a:p>
          <a:r>
            <a:rPr lang="nl-BE" b="1" dirty="0"/>
            <a:t>52%</a:t>
          </a:r>
          <a:endParaRPr lang="fr-BE" b="1" dirty="0"/>
        </a:p>
      </dgm:t>
    </dgm:pt>
    <dgm:pt modelId="{1B489C80-A3AB-445B-9F74-3A72713C35BF}" type="parTrans" cxnId="{467EEB64-3B99-4797-BEAC-F584870B77E0}">
      <dgm:prSet/>
      <dgm:spPr/>
      <dgm:t>
        <a:bodyPr/>
        <a:lstStyle/>
        <a:p>
          <a:endParaRPr lang="fr-BE"/>
        </a:p>
      </dgm:t>
    </dgm:pt>
    <dgm:pt modelId="{7FE4F5A6-C708-4EE9-8EB6-21D15D7E2FC9}" type="sibTrans" cxnId="{467EEB64-3B99-4797-BEAC-F584870B77E0}">
      <dgm:prSet/>
      <dgm:spPr/>
      <dgm:t>
        <a:bodyPr/>
        <a:lstStyle/>
        <a:p>
          <a:endParaRPr lang="fr-BE"/>
        </a:p>
      </dgm:t>
    </dgm:pt>
    <dgm:pt modelId="{020AD57A-94F9-4B84-B8F6-BC8810A5A37A}">
      <dgm:prSet/>
      <dgm:spPr>
        <a:solidFill>
          <a:srgbClr val="00FFAF">
            <a:alpha val="90000"/>
          </a:srgbClr>
        </a:solidFill>
      </dgm:spPr>
      <dgm:t>
        <a:bodyPr/>
        <a:lstStyle/>
        <a:p>
          <a:r>
            <a:rPr lang="nl-BE" b="1" dirty="0"/>
            <a:t>14%</a:t>
          </a:r>
          <a:endParaRPr lang="fr-BE" b="1" dirty="0"/>
        </a:p>
      </dgm:t>
    </dgm:pt>
    <dgm:pt modelId="{44EB9BF9-8AEE-4514-BAFF-D6B41604C9BE}" type="parTrans" cxnId="{2FB981E9-5EF4-4C43-A4D9-5727D73BEF71}">
      <dgm:prSet/>
      <dgm:spPr/>
      <dgm:t>
        <a:bodyPr/>
        <a:lstStyle/>
        <a:p>
          <a:endParaRPr lang="fr-BE"/>
        </a:p>
      </dgm:t>
    </dgm:pt>
    <dgm:pt modelId="{07B31327-F2F4-4061-A229-99DBC91C0DA4}" type="sibTrans" cxnId="{2FB981E9-5EF4-4C43-A4D9-5727D73BEF71}">
      <dgm:prSet/>
      <dgm:spPr/>
      <dgm:t>
        <a:bodyPr/>
        <a:lstStyle/>
        <a:p>
          <a:endParaRPr lang="fr-BE"/>
        </a:p>
      </dgm:t>
    </dgm:pt>
    <dgm:pt modelId="{DF50078D-77FA-4359-B7E0-D171A8949E7C}">
      <dgm:prSet/>
      <dgm:spPr>
        <a:solidFill>
          <a:srgbClr val="00FFAF">
            <a:alpha val="90000"/>
          </a:srgbClr>
        </a:solidFill>
      </dgm:spPr>
      <dgm:t>
        <a:bodyPr/>
        <a:lstStyle/>
        <a:p>
          <a:r>
            <a:rPr lang="nl-BE" b="1" dirty="0"/>
            <a:t>21%</a:t>
          </a:r>
          <a:endParaRPr lang="fr-BE" b="1" dirty="0"/>
        </a:p>
      </dgm:t>
    </dgm:pt>
    <dgm:pt modelId="{8EF07C09-A214-433B-AA22-47F37F9CCDFA}" type="parTrans" cxnId="{88065204-FDCB-4FBF-8EFD-F498E4414C83}">
      <dgm:prSet/>
      <dgm:spPr/>
      <dgm:t>
        <a:bodyPr/>
        <a:lstStyle/>
        <a:p>
          <a:endParaRPr lang="fr-BE"/>
        </a:p>
      </dgm:t>
    </dgm:pt>
    <dgm:pt modelId="{E9915B2F-F80E-4F3B-903E-988CCCE3794B}" type="sibTrans" cxnId="{88065204-FDCB-4FBF-8EFD-F498E4414C83}">
      <dgm:prSet/>
      <dgm:spPr/>
      <dgm:t>
        <a:bodyPr/>
        <a:lstStyle/>
        <a:p>
          <a:endParaRPr lang="fr-BE"/>
        </a:p>
      </dgm:t>
    </dgm:pt>
    <dgm:pt modelId="{766D59B3-41B7-4B9F-84B0-04CDBBDCD214}">
      <dgm:prSet/>
      <dgm:spPr>
        <a:solidFill>
          <a:srgbClr val="FF0000">
            <a:alpha val="90000"/>
          </a:srgbClr>
        </a:solidFill>
      </dgm:spPr>
      <dgm:t>
        <a:bodyPr/>
        <a:lstStyle/>
        <a:p>
          <a:r>
            <a:rPr lang="nl-BE" b="1" dirty="0"/>
            <a:t>51%</a:t>
          </a:r>
          <a:endParaRPr lang="fr-BE" b="1" dirty="0"/>
        </a:p>
      </dgm:t>
    </dgm:pt>
    <dgm:pt modelId="{2E7F97CB-8508-41A0-BCCB-70E5D4A31F87}" type="sibTrans" cxnId="{FC0FC92E-C552-4628-9153-8286FD167108}">
      <dgm:prSet/>
      <dgm:spPr/>
      <dgm:t>
        <a:bodyPr/>
        <a:lstStyle/>
        <a:p>
          <a:endParaRPr lang="fr-BE"/>
        </a:p>
      </dgm:t>
    </dgm:pt>
    <dgm:pt modelId="{5801A2A3-D5CC-40A6-A21B-DD21D29889FD}" type="parTrans" cxnId="{FC0FC92E-C552-4628-9153-8286FD167108}">
      <dgm:prSet/>
      <dgm:spPr/>
      <dgm:t>
        <a:bodyPr/>
        <a:lstStyle/>
        <a:p>
          <a:endParaRPr lang="fr-BE"/>
        </a:p>
      </dgm:t>
    </dgm:pt>
    <dgm:pt modelId="{05B447BF-4E05-4CE2-A425-6918A05A03D2}" type="pres">
      <dgm:prSet presAssocID="{76F050E7-09AB-4B8A-A74F-0EFA13F1FE76}" presName="Name0" presStyleCnt="0">
        <dgm:presLayoutVars>
          <dgm:chPref val="3"/>
          <dgm:dir/>
          <dgm:animLvl val="lvl"/>
          <dgm:resizeHandles/>
        </dgm:presLayoutVars>
      </dgm:prSet>
      <dgm:spPr/>
    </dgm:pt>
    <dgm:pt modelId="{815D9250-51DC-416F-A3C3-8259412E3D48}" type="pres">
      <dgm:prSet presAssocID="{FA1FBE01-3F53-47F1-9432-2BFC75E08261}" presName="horFlow" presStyleCnt="0"/>
      <dgm:spPr/>
    </dgm:pt>
    <dgm:pt modelId="{3296517E-283A-4037-9C0F-9506A3EFFAEC}" type="pres">
      <dgm:prSet presAssocID="{FA1FBE01-3F53-47F1-9432-2BFC75E08261}" presName="bigChev" presStyleLbl="node1" presStyleIdx="0" presStyleCnt="4" custScaleX="140330"/>
      <dgm:spPr/>
    </dgm:pt>
    <dgm:pt modelId="{C3C65CF3-214C-45BE-ABC2-6985C95C4341}" type="pres">
      <dgm:prSet presAssocID="{55F9D35A-FB9C-45C3-983F-B9BD9871786F}" presName="parTrans" presStyleCnt="0"/>
      <dgm:spPr/>
    </dgm:pt>
    <dgm:pt modelId="{F50D7220-02FF-4D6D-B1B3-4243A789C5CB}" type="pres">
      <dgm:prSet presAssocID="{FF88AE29-6C75-4604-AED3-0A9EE7E779EA}" presName="node" presStyleLbl="alignAccFollowNode1" presStyleIdx="0" presStyleCnt="12">
        <dgm:presLayoutVars>
          <dgm:bulletEnabled val="1"/>
        </dgm:presLayoutVars>
      </dgm:prSet>
      <dgm:spPr/>
    </dgm:pt>
    <dgm:pt modelId="{1A16398D-252F-4BE5-9441-98DA6271E73D}" type="pres">
      <dgm:prSet presAssocID="{178C0053-3148-4476-9EAC-52222C442D75}" presName="sibTrans" presStyleCnt="0"/>
      <dgm:spPr/>
    </dgm:pt>
    <dgm:pt modelId="{ECDD9179-DBD1-4918-9D83-075E6709A10A}" type="pres">
      <dgm:prSet presAssocID="{6301E91A-639F-4261-81E1-E29339E57840}" presName="node" presStyleLbl="alignAccFollowNode1" presStyleIdx="1" presStyleCnt="12" custScaleX="147901">
        <dgm:presLayoutVars>
          <dgm:bulletEnabled val="1"/>
        </dgm:presLayoutVars>
      </dgm:prSet>
      <dgm:spPr/>
    </dgm:pt>
    <dgm:pt modelId="{9A411009-C3BB-4062-802C-050222E60B86}" type="pres">
      <dgm:prSet presAssocID="{6BDE5165-D191-4B48-9D2F-80ACE852ED12}" presName="sibTrans" presStyleCnt="0"/>
      <dgm:spPr/>
    </dgm:pt>
    <dgm:pt modelId="{323DBD95-B600-4F59-8B1C-365B1C96A8DB}" type="pres">
      <dgm:prSet presAssocID="{DD6F3010-5157-4A76-81D1-95CDC1B0CC47}" presName="node" presStyleLbl="alignAccFollowNode1" presStyleIdx="2" presStyleCnt="12">
        <dgm:presLayoutVars>
          <dgm:bulletEnabled val="1"/>
        </dgm:presLayoutVars>
      </dgm:prSet>
      <dgm:spPr/>
    </dgm:pt>
    <dgm:pt modelId="{D68DDA8A-8408-434D-B747-CDC90F219D66}" type="pres">
      <dgm:prSet presAssocID="{FA1FBE01-3F53-47F1-9432-2BFC75E08261}" presName="vSp" presStyleCnt="0"/>
      <dgm:spPr/>
    </dgm:pt>
    <dgm:pt modelId="{CA35D414-2994-440B-B47B-CF3109F29117}" type="pres">
      <dgm:prSet presAssocID="{92B90BAB-509D-4530-9E49-DEDD59F624A6}" presName="horFlow" presStyleCnt="0"/>
      <dgm:spPr/>
    </dgm:pt>
    <dgm:pt modelId="{96F09CE1-972D-4271-8E4B-FE2515A0E1FE}" type="pres">
      <dgm:prSet presAssocID="{92B90BAB-509D-4530-9E49-DEDD59F624A6}" presName="bigChev" presStyleLbl="node1" presStyleIdx="1" presStyleCnt="4" custScaleX="140330"/>
      <dgm:spPr/>
    </dgm:pt>
    <dgm:pt modelId="{2C5B9B85-0D02-4F6B-A04B-66F8B4683FBE}" type="pres">
      <dgm:prSet presAssocID="{8427D5D6-2E87-4EF6-A846-AA02A6FD3C18}" presName="parTrans" presStyleCnt="0"/>
      <dgm:spPr/>
    </dgm:pt>
    <dgm:pt modelId="{351A38AC-3119-4A61-938F-9067DE255883}" type="pres">
      <dgm:prSet presAssocID="{B67DFD51-D9EC-4077-A4CD-3497C1017604}" presName="node" presStyleLbl="alignAccFollowNode1" presStyleIdx="3" presStyleCnt="12">
        <dgm:presLayoutVars>
          <dgm:bulletEnabled val="1"/>
        </dgm:presLayoutVars>
      </dgm:prSet>
      <dgm:spPr/>
    </dgm:pt>
    <dgm:pt modelId="{27168E76-DF86-4FFD-B0D3-B2846DC0D657}" type="pres">
      <dgm:prSet presAssocID="{1964613A-BBB4-4201-9767-D026FCCC72D1}" presName="sibTrans" presStyleCnt="0"/>
      <dgm:spPr/>
    </dgm:pt>
    <dgm:pt modelId="{3F7D9EBB-A32A-4F72-9597-CC1C5B3C5133}" type="pres">
      <dgm:prSet presAssocID="{C2DB7B1A-3421-41B7-AC3E-9FF53B61B8B8}" presName="node" presStyleLbl="alignAccFollowNode1" presStyleIdx="4" presStyleCnt="12" custScaleX="147901">
        <dgm:presLayoutVars>
          <dgm:bulletEnabled val="1"/>
        </dgm:presLayoutVars>
      </dgm:prSet>
      <dgm:spPr/>
    </dgm:pt>
    <dgm:pt modelId="{92F21F2E-BB0E-4BB5-AFA7-1EB80E30976C}" type="pres">
      <dgm:prSet presAssocID="{B37D5510-265A-4746-9510-5FBD2EA0E7CF}" presName="sibTrans" presStyleCnt="0"/>
      <dgm:spPr/>
    </dgm:pt>
    <dgm:pt modelId="{2B7B869F-D5DA-4002-A646-E6C532D6C7D4}" type="pres">
      <dgm:prSet presAssocID="{020AD57A-94F9-4B84-B8F6-BC8810A5A37A}" presName="node" presStyleLbl="alignAccFollowNode1" presStyleIdx="5" presStyleCnt="12">
        <dgm:presLayoutVars>
          <dgm:bulletEnabled val="1"/>
        </dgm:presLayoutVars>
      </dgm:prSet>
      <dgm:spPr/>
    </dgm:pt>
    <dgm:pt modelId="{5C74D687-C053-4E22-9F30-9988EC0F2932}" type="pres">
      <dgm:prSet presAssocID="{92B90BAB-509D-4530-9E49-DEDD59F624A6}" presName="vSp" presStyleCnt="0"/>
      <dgm:spPr/>
    </dgm:pt>
    <dgm:pt modelId="{C52A332D-4F1B-4FF2-A986-F88EABF8449A}" type="pres">
      <dgm:prSet presAssocID="{619D4DBB-E4E3-417A-B3E5-735FE3A8C4D2}" presName="horFlow" presStyleCnt="0"/>
      <dgm:spPr/>
    </dgm:pt>
    <dgm:pt modelId="{4117312D-DB37-4B85-9DAA-0FC79D4FCF58}" type="pres">
      <dgm:prSet presAssocID="{619D4DBB-E4E3-417A-B3E5-735FE3A8C4D2}" presName="bigChev" presStyleLbl="node1" presStyleIdx="2" presStyleCnt="4" custScaleX="140330"/>
      <dgm:spPr/>
    </dgm:pt>
    <dgm:pt modelId="{0DCDB80C-5B01-478B-B178-CCEF9C15CEA8}" type="pres">
      <dgm:prSet presAssocID="{E1845159-0CAE-447C-9E66-FD73117DEE64}" presName="parTrans" presStyleCnt="0"/>
      <dgm:spPr/>
    </dgm:pt>
    <dgm:pt modelId="{C77C5190-55AA-4EBE-85D7-600BAD48E2FD}" type="pres">
      <dgm:prSet presAssocID="{04B5E45C-1AE0-4935-954D-7529509C8E04}" presName="node" presStyleLbl="alignAccFollowNode1" presStyleIdx="6" presStyleCnt="12">
        <dgm:presLayoutVars>
          <dgm:bulletEnabled val="1"/>
        </dgm:presLayoutVars>
      </dgm:prSet>
      <dgm:spPr/>
    </dgm:pt>
    <dgm:pt modelId="{ECEDFDA1-923F-4E10-843A-0384402B3E2A}" type="pres">
      <dgm:prSet presAssocID="{78CEFA7D-56DA-4FF2-848A-D3005D0D3E80}" presName="sibTrans" presStyleCnt="0"/>
      <dgm:spPr/>
    </dgm:pt>
    <dgm:pt modelId="{B76BA921-AFAC-4E00-A18C-51894682C10D}" type="pres">
      <dgm:prSet presAssocID="{B696A062-9D43-4816-AB1E-2C2A3157A7F4}" presName="node" presStyleLbl="alignAccFollowNode1" presStyleIdx="7" presStyleCnt="12" custScaleX="146025">
        <dgm:presLayoutVars>
          <dgm:bulletEnabled val="1"/>
        </dgm:presLayoutVars>
      </dgm:prSet>
      <dgm:spPr/>
    </dgm:pt>
    <dgm:pt modelId="{F5051E4B-AC43-41AE-AD5E-CAB3A3FF49E3}" type="pres">
      <dgm:prSet presAssocID="{D4464D03-B979-49AA-84C3-723E61998FE9}" presName="sibTrans" presStyleCnt="0"/>
      <dgm:spPr/>
    </dgm:pt>
    <dgm:pt modelId="{3C0A5EAB-F4C8-4A6F-82F3-7F2D668192AE}" type="pres">
      <dgm:prSet presAssocID="{DF50078D-77FA-4359-B7E0-D171A8949E7C}" presName="node" presStyleLbl="alignAccFollowNode1" presStyleIdx="8" presStyleCnt="12">
        <dgm:presLayoutVars>
          <dgm:bulletEnabled val="1"/>
        </dgm:presLayoutVars>
      </dgm:prSet>
      <dgm:spPr/>
    </dgm:pt>
    <dgm:pt modelId="{E4DA5D67-2909-4F9A-AC51-A94C5442740A}" type="pres">
      <dgm:prSet presAssocID="{619D4DBB-E4E3-417A-B3E5-735FE3A8C4D2}" presName="vSp" presStyleCnt="0"/>
      <dgm:spPr/>
    </dgm:pt>
    <dgm:pt modelId="{C05D9EE0-3880-4085-AB80-63FF282F07DB}" type="pres">
      <dgm:prSet presAssocID="{7A6479D3-9ACB-41C3-BEEE-B76D1507F693}" presName="horFlow" presStyleCnt="0"/>
      <dgm:spPr/>
    </dgm:pt>
    <dgm:pt modelId="{1E682785-FF25-43D5-BB3A-9042641867F4}" type="pres">
      <dgm:prSet presAssocID="{7A6479D3-9ACB-41C3-BEEE-B76D1507F693}" presName="bigChev" presStyleLbl="node1" presStyleIdx="3" presStyleCnt="4" custScaleX="140330"/>
      <dgm:spPr/>
    </dgm:pt>
    <dgm:pt modelId="{13D5F039-FBDA-43BC-BA1C-F2D82F14D715}" type="pres">
      <dgm:prSet presAssocID="{002E3418-A8C2-487C-A154-6923E128BD70}" presName="parTrans" presStyleCnt="0"/>
      <dgm:spPr/>
    </dgm:pt>
    <dgm:pt modelId="{0D688C31-8338-4BCE-847B-0E8207795C5B}" type="pres">
      <dgm:prSet presAssocID="{2BFCEE58-EC76-4941-B902-9DB0AF410553}" presName="node" presStyleLbl="alignAccFollowNode1" presStyleIdx="9" presStyleCnt="12">
        <dgm:presLayoutVars>
          <dgm:bulletEnabled val="1"/>
        </dgm:presLayoutVars>
      </dgm:prSet>
      <dgm:spPr/>
    </dgm:pt>
    <dgm:pt modelId="{352ADBC2-B298-42A4-AF9E-43C08BB21FEC}" type="pres">
      <dgm:prSet presAssocID="{C0A9C9E0-C895-457C-9BCC-0E3239A2FF7A}" presName="sibTrans" presStyleCnt="0"/>
      <dgm:spPr/>
    </dgm:pt>
    <dgm:pt modelId="{470964E0-A080-4253-99CF-2C3E4D6AD519}" type="pres">
      <dgm:prSet presAssocID="{73C91C30-10D4-4A9C-BAB2-249581438C91}" presName="node" presStyleLbl="alignAccFollowNode1" presStyleIdx="10" presStyleCnt="12" custScaleX="146025">
        <dgm:presLayoutVars>
          <dgm:bulletEnabled val="1"/>
        </dgm:presLayoutVars>
      </dgm:prSet>
      <dgm:spPr/>
    </dgm:pt>
    <dgm:pt modelId="{6F12C1D4-22F3-450E-87A8-7217C553B659}" type="pres">
      <dgm:prSet presAssocID="{1A052857-0769-40BE-B846-01662D2F0F8D}" presName="sibTrans" presStyleCnt="0"/>
      <dgm:spPr/>
    </dgm:pt>
    <dgm:pt modelId="{ACF95B59-726F-4915-8B4C-F284D549CAB9}" type="pres">
      <dgm:prSet presAssocID="{766D59B3-41B7-4B9F-84B0-04CDBBDCD214}" presName="node" presStyleLbl="alignAccFollowNode1" presStyleIdx="11" presStyleCnt="12">
        <dgm:presLayoutVars>
          <dgm:bulletEnabled val="1"/>
        </dgm:presLayoutVars>
      </dgm:prSet>
      <dgm:spPr/>
    </dgm:pt>
  </dgm:ptLst>
  <dgm:cxnLst>
    <dgm:cxn modelId="{7C011603-D8D7-4276-942D-8B571CA6B68B}" srcId="{7A6479D3-9ACB-41C3-BEEE-B76D1507F693}" destId="{2BFCEE58-EC76-4941-B902-9DB0AF410553}" srcOrd="0" destOrd="0" parTransId="{002E3418-A8C2-487C-A154-6923E128BD70}" sibTransId="{C0A9C9E0-C895-457C-9BCC-0E3239A2FF7A}"/>
    <dgm:cxn modelId="{88065204-FDCB-4FBF-8EFD-F498E4414C83}" srcId="{619D4DBB-E4E3-417A-B3E5-735FE3A8C4D2}" destId="{DF50078D-77FA-4359-B7E0-D171A8949E7C}" srcOrd="2" destOrd="0" parTransId="{8EF07C09-A214-433B-AA22-47F37F9CCDFA}" sibTransId="{E9915B2F-F80E-4F3B-903E-988CCCE3794B}"/>
    <dgm:cxn modelId="{8366A504-8FFC-4B0C-A6BC-C2F1DFBD1C7D}" type="presOf" srcId="{7A6479D3-9ACB-41C3-BEEE-B76D1507F693}" destId="{1E682785-FF25-43D5-BB3A-9042641867F4}" srcOrd="0" destOrd="0" presId="urn:microsoft.com/office/officeart/2005/8/layout/lProcess3"/>
    <dgm:cxn modelId="{F3CCE007-253F-4301-A7A1-F41FCD052C21}" type="presOf" srcId="{73C91C30-10D4-4A9C-BAB2-249581438C91}" destId="{470964E0-A080-4253-99CF-2C3E4D6AD519}" srcOrd="0" destOrd="0" presId="urn:microsoft.com/office/officeart/2005/8/layout/lProcess3"/>
    <dgm:cxn modelId="{2E5AA10D-CE6C-490A-A4BA-DE0E19F238C0}" srcId="{76F050E7-09AB-4B8A-A74F-0EFA13F1FE76}" destId="{FA1FBE01-3F53-47F1-9432-2BFC75E08261}" srcOrd="0" destOrd="0" parTransId="{91D2AEC1-8752-4BB0-AE84-FB94D83A056E}" sibTransId="{7F25A4A1-2BC6-4F4B-BB97-6E5A6E5D95D6}"/>
    <dgm:cxn modelId="{C4E4E50F-531F-4767-9BAA-A43FCCE43868}" type="presOf" srcId="{FF88AE29-6C75-4604-AED3-0A9EE7E779EA}" destId="{F50D7220-02FF-4D6D-B1B3-4243A789C5CB}" srcOrd="0" destOrd="0" presId="urn:microsoft.com/office/officeart/2005/8/layout/lProcess3"/>
    <dgm:cxn modelId="{81D0951D-F07B-4F64-8AFE-0828563AC15F}" type="presOf" srcId="{619D4DBB-E4E3-417A-B3E5-735FE3A8C4D2}" destId="{4117312D-DB37-4B85-9DAA-0FC79D4FCF58}" srcOrd="0" destOrd="0" presId="urn:microsoft.com/office/officeart/2005/8/layout/lProcess3"/>
    <dgm:cxn modelId="{07869C2B-AA1B-4872-ADCB-EADEA9BAEB90}" type="presOf" srcId="{04B5E45C-1AE0-4935-954D-7529509C8E04}" destId="{C77C5190-55AA-4EBE-85D7-600BAD48E2FD}" srcOrd="0" destOrd="0" presId="urn:microsoft.com/office/officeart/2005/8/layout/lProcess3"/>
    <dgm:cxn modelId="{FC0FC92E-C552-4628-9153-8286FD167108}" srcId="{7A6479D3-9ACB-41C3-BEEE-B76D1507F693}" destId="{766D59B3-41B7-4B9F-84B0-04CDBBDCD214}" srcOrd="2" destOrd="0" parTransId="{5801A2A3-D5CC-40A6-A21B-DD21D29889FD}" sibTransId="{2E7F97CB-8508-41A0-BCCB-70E5D4A31F87}"/>
    <dgm:cxn modelId="{94029137-8677-4B2F-8F87-DEF3C8D67407}" type="presOf" srcId="{FA1FBE01-3F53-47F1-9432-2BFC75E08261}" destId="{3296517E-283A-4037-9C0F-9506A3EFFAEC}" srcOrd="0" destOrd="0" presId="urn:microsoft.com/office/officeart/2005/8/layout/lProcess3"/>
    <dgm:cxn modelId="{0BA6663C-B264-47E5-B010-34CE9EAE97B8}" srcId="{FA1FBE01-3F53-47F1-9432-2BFC75E08261}" destId="{FF88AE29-6C75-4604-AED3-0A9EE7E779EA}" srcOrd="0" destOrd="0" parTransId="{55F9D35A-FB9C-45C3-983F-B9BD9871786F}" sibTransId="{178C0053-3148-4476-9EAC-52222C442D75}"/>
    <dgm:cxn modelId="{7C81BC5B-477B-41E9-8A71-4B73D6AECA4D}" type="presOf" srcId="{B696A062-9D43-4816-AB1E-2C2A3157A7F4}" destId="{B76BA921-AFAC-4E00-A18C-51894682C10D}" srcOrd="0" destOrd="0" presId="urn:microsoft.com/office/officeart/2005/8/layout/lProcess3"/>
    <dgm:cxn modelId="{D902B55E-DF89-4230-BED3-679A0CAA5F34}" srcId="{76F050E7-09AB-4B8A-A74F-0EFA13F1FE76}" destId="{92B90BAB-509D-4530-9E49-DEDD59F624A6}" srcOrd="1" destOrd="0" parTransId="{CA32F844-3712-4E22-B3D2-099B17A2B00D}" sibTransId="{4F7CD45F-F603-476E-ADD6-12500F312259}"/>
    <dgm:cxn modelId="{467EEB64-3B99-4797-BEAC-F584870B77E0}" srcId="{FA1FBE01-3F53-47F1-9432-2BFC75E08261}" destId="{DD6F3010-5157-4A76-81D1-95CDC1B0CC47}" srcOrd="2" destOrd="0" parTransId="{1B489C80-A3AB-445B-9F74-3A72713C35BF}" sibTransId="{7FE4F5A6-C708-4EE9-8EB6-21D15D7E2FC9}"/>
    <dgm:cxn modelId="{24125C4E-91CB-4547-AAA7-1A67E7526545}" type="presOf" srcId="{DD6F3010-5157-4A76-81D1-95CDC1B0CC47}" destId="{323DBD95-B600-4F59-8B1C-365B1C96A8DB}" srcOrd="0" destOrd="0" presId="urn:microsoft.com/office/officeart/2005/8/layout/lProcess3"/>
    <dgm:cxn modelId="{FC531170-0BA8-48CC-9ACE-181BB629F450}" type="presOf" srcId="{C2DB7B1A-3421-41B7-AC3E-9FF53B61B8B8}" destId="{3F7D9EBB-A32A-4F72-9597-CC1C5B3C5133}" srcOrd="0" destOrd="0" presId="urn:microsoft.com/office/officeart/2005/8/layout/lProcess3"/>
    <dgm:cxn modelId="{6718427A-6646-451A-AC17-00D8CCE7E422}" type="presOf" srcId="{2BFCEE58-EC76-4941-B902-9DB0AF410553}" destId="{0D688C31-8338-4BCE-847B-0E8207795C5B}" srcOrd="0" destOrd="0" presId="urn:microsoft.com/office/officeart/2005/8/layout/lProcess3"/>
    <dgm:cxn modelId="{DF0A3D82-71E3-4C8B-91B1-6E0AB144B0C7}" type="presOf" srcId="{76F050E7-09AB-4B8A-A74F-0EFA13F1FE76}" destId="{05B447BF-4E05-4CE2-A425-6918A05A03D2}" srcOrd="0" destOrd="0" presId="urn:microsoft.com/office/officeart/2005/8/layout/lProcess3"/>
    <dgm:cxn modelId="{D91D4485-EFD6-49E7-9D5B-40A5AC17A046}" srcId="{76F050E7-09AB-4B8A-A74F-0EFA13F1FE76}" destId="{619D4DBB-E4E3-417A-B3E5-735FE3A8C4D2}" srcOrd="2" destOrd="0" parTransId="{EA292D52-45B0-4A00-8BE2-B9B1255EEAD0}" sibTransId="{05E9F1C5-C767-4355-9F53-A13AF6CB6670}"/>
    <dgm:cxn modelId="{4BCC518D-F15B-4FE1-8185-811C7C84B30E}" srcId="{92B90BAB-509D-4530-9E49-DEDD59F624A6}" destId="{C2DB7B1A-3421-41B7-AC3E-9FF53B61B8B8}" srcOrd="1" destOrd="0" parTransId="{48CF2978-4B4C-4540-872D-7076AFA0B4B0}" sibTransId="{B37D5510-265A-4746-9510-5FBD2EA0E7CF}"/>
    <dgm:cxn modelId="{DEA83599-FCB7-4BFA-832F-6667CF251FB8}" srcId="{619D4DBB-E4E3-417A-B3E5-735FE3A8C4D2}" destId="{B696A062-9D43-4816-AB1E-2C2A3157A7F4}" srcOrd="1" destOrd="0" parTransId="{8576FE2E-FD7D-4995-895F-6710A52A6C8E}" sibTransId="{D4464D03-B979-49AA-84C3-723E61998FE9}"/>
    <dgm:cxn modelId="{590F739B-06E1-414B-8326-9C1C2619AB34}" type="presOf" srcId="{6301E91A-639F-4261-81E1-E29339E57840}" destId="{ECDD9179-DBD1-4918-9D83-075E6709A10A}" srcOrd="0" destOrd="0" presId="urn:microsoft.com/office/officeart/2005/8/layout/lProcess3"/>
    <dgm:cxn modelId="{DAE0F1B1-F98C-4847-AED5-A9A58723A456}" type="presOf" srcId="{B67DFD51-D9EC-4077-A4CD-3497C1017604}" destId="{351A38AC-3119-4A61-938F-9067DE255883}" srcOrd="0" destOrd="0" presId="urn:microsoft.com/office/officeart/2005/8/layout/lProcess3"/>
    <dgm:cxn modelId="{C625A9BC-76CB-4684-BBAD-0503C1F3A8C9}" srcId="{92B90BAB-509D-4530-9E49-DEDD59F624A6}" destId="{B67DFD51-D9EC-4077-A4CD-3497C1017604}" srcOrd="0" destOrd="0" parTransId="{8427D5D6-2E87-4EF6-A846-AA02A6FD3C18}" sibTransId="{1964613A-BBB4-4201-9767-D026FCCC72D1}"/>
    <dgm:cxn modelId="{62785BBF-5E63-41B9-8CD1-8B39AD1BF0D4}" type="presOf" srcId="{DF50078D-77FA-4359-B7E0-D171A8949E7C}" destId="{3C0A5EAB-F4C8-4A6F-82F3-7F2D668192AE}" srcOrd="0" destOrd="0" presId="urn:microsoft.com/office/officeart/2005/8/layout/lProcess3"/>
    <dgm:cxn modelId="{D06149CA-845B-454B-98C1-E0DA5E6C535C}" type="presOf" srcId="{92B90BAB-509D-4530-9E49-DEDD59F624A6}" destId="{96F09CE1-972D-4271-8E4B-FE2515A0E1FE}" srcOrd="0" destOrd="0" presId="urn:microsoft.com/office/officeart/2005/8/layout/lProcess3"/>
    <dgm:cxn modelId="{91B024CB-8E16-4241-A1F8-1E7D58EF85BF}" srcId="{619D4DBB-E4E3-417A-B3E5-735FE3A8C4D2}" destId="{04B5E45C-1AE0-4935-954D-7529509C8E04}" srcOrd="0" destOrd="0" parTransId="{E1845159-0CAE-447C-9E66-FD73117DEE64}" sibTransId="{78CEFA7D-56DA-4FF2-848A-D3005D0D3E80}"/>
    <dgm:cxn modelId="{EA608EE3-A708-48C6-9558-922AD9CD3D60}" type="presOf" srcId="{766D59B3-41B7-4B9F-84B0-04CDBBDCD214}" destId="{ACF95B59-726F-4915-8B4C-F284D549CAB9}" srcOrd="0" destOrd="0" presId="urn:microsoft.com/office/officeart/2005/8/layout/lProcess3"/>
    <dgm:cxn modelId="{AE87CEE4-44DB-4454-96A4-AA69C68C98E8}" srcId="{7A6479D3-9ACB-41C3-BEEE-B76D1507F693}" destId="{73C91C30-10D4-4A9C-BAB2-249581438C91}" srcOrd="1" destOrd="0" parTransId="{E9F98397-B984-45E2-B629-C8A96CDFDEE3}" sibTransId="{1A052857-0769-40BE-B846-01662D2F0F8D}"/>
    <dgm:cxn modelId="{2FB981E9-5EF4-4C43-A4D9-5727D73BEF71}" srcId="{92B90BAB-509D-4530-9E49-DEDD59F624A6}" destId="{020AD57A-94F9-4B84-B8F6-BC8810A5A37A}" srcOrd="2" destOrd="0" parTransId="{44EB9BF9-8AEE-4514-BAFF-D6B41604C9BE}" sibTransId="{07B31327-F2F4-4061-A229-99DBC91C0DA4}"/>
    <dgm:cxn modelId="{78319BE9-1382-42EB-A643-C987FAF23F2C}" srcId="{FA1FBE01-3F53-47F1-9432-2BFC75E08261}" destId="{6301E91A-639F-4261-81E1-E29339E57840}" srcOrd="1" destOrd="0" parTransId="{CC5C379F-2611-4D98-A0E5-67E817BFDB55}" sibTransId="{6BDE5165-D191-4B48-9D2F-80ACE852ED12}"/>
    <dgm:cxn modelId="{8F2977FC-0AD3-450F-9DDA-A36482A5F37A}" srcId="{76F050E7-09AB-4B8A-A74F-0EFA13F1FE76}" destId="{7A6479D3-9ACB-41C3-BEEE-B76D1507F693}" srcOrd="3" destOrd="0" parTransId="{92145B95-A45E-40CD-B24F-E2DF4AC12C97}" sibTransId="{3CC6BC6D-48F8-43B8-BE55-18D2550B1DF6}"/>
    <dgm:cxn modelId="{362EFBFC-8259-44B6-94FF-4C4E972A9401}" type="presOf" srcId="{020AD57A-94F9-4B84-B8F6-BC8810A5A37A}" destId="{2B7B869F-D5DA-4002-A646-E6C532D6C7D4}" srcOrd="0" destOrd="0" presId="urn:microsoft.com/office/officeart/2005/8/layout/lProcess3"/>
    <dgm:cxn modelId="{C3E37ADE-FD57-4469-B5C5-43ECD6AA1BDE}" type="presParOf" srcId="{05B447BF-4E05-4CE2-A425-6918A05A03D2}" destId="{815D9250-51DC-416F-A3C3-8259412E3D48}" srcOrd="0" destOrd="0" presId="urn:microsoft.com/office/officeart/2005/8/layout/lProcess3"/>
    <dgm:cxn modelId="{EDC1EB01-48B3-448B-96C7-EE77A9D50B2E}" type="presParOf" srcId="{815D9250-51DC-416F-A3C3-8259412E3D48}" destId="{3296517E-283A-4037-9C0F-9506A3EFFAEC}" srcOrd="0" destOrd="0" presId="urn:microsoft.com/office/officeart/2005/8/layout/lProcess3"/>
    <dgm:cxn modelId="{F053E729-BFAC-4B1D-9328-1DA57F5F8E12}" type="presParOf" srcId="{815D9250-51DC-416F-A3C3-8259412E3D48}" destId="{C3C65CF3-214C-45BE-ABC2-6985C95C4341}" srcOrd="1" destOrd="0" presId="urn:microsoft.com/office/officeart/2005/8/layout/lProcess3"/>
    <dgm:cxn modelId="{CAA873EC-7B97-4EA0-928A-20BD600646AF}" type="presParOf" srcId="{815D9250-51DC-416F-A3C3-8259412E3D48}" destId="{F50D7220-02FF-4D6D-B1B3-4243A789C5CB}" srcOrd="2" destOrd="0" presId="urn:microsoft.com/office/officeart/2005/8/layout/lProcess3"/>
    <dgm:cxn modelId="{E4DA0066-7C5B-496B-B9F5-CC3098E9CBF7}" type="presParOf" srcId="{815D9250-51DC-416F-A3C3-8259412E3D48}" destId="{1A16398D-252F-4BE5-9441-98DA6271E73D}" srcOrd="3" destOrd="0" presId="urn:microsoft.com/office/officeart/2005/8/layout/lProcess3"/>
    <dgm:cxn modelId="{1216BBB8-9A50-4DE0-80F9-71725F33E6E1}" type="presParOf" srcId="{815D9250-51DC-416F-A3C3-8259412E3D48}" destId="{ECDD9179-DBD1-4918-9D83-075E6709A10A}" srcOrd="4" destOrd="0" presId="urn:microsoft.com/office/officeart/2005/8/layout/lProcess3"/>
    <dgm:cxn modelId="{63708201-CD7C-41C3-8896-7523649ED8A0}" type="presParOf" srcId="{815D9250-51DC-416F-A3C3-8259412E3D48}" destId="{9A411009-C3BB-4062-802C-050222E60B86}" srcOrd="5" destOrd="0" presId="urn:microsoft.com/office/officeart/2005/8/layout/lProcess3"/>
    <dgm:cxn modelId="{69898728-BB75-4439-AF4F-567CFD96126B}" type="presParOf" srcId="{815D9250-51DC-416F-A3C3-8259412E3D48}" destId="{323DBD95-B600-4F59-8B1C-365B1C96A8DB}" srcOrd="6" destOrd="0" presId="urn:microsoft.com/office/officeart/2005/8/layout/lProcess3"/>
    <dgm:cxn modelId="{B3E0DB09-44CA-4753-8F6E-44F01296E45F}" type="presParOf" srcId="{05B447BF-4E05-4CE2-A425-6918A05A03D2}" destId="{D68DDA8A-8408-434D-B747-CDC90F219D66}" srcOrd="1" destOrd="0" presId="urn:microsoft.com/office/officeart/2005/8/layout/lProcess3"/>
    <dgm:cxn modelId="{945AAB94-0DA7-488A-A71A-DA4A0B5931DC}" type="presParOf" srcId="{05B447BF-4E05-4CE2-A425-6918A05A03D2}" destId="{CA35D414-2994-440B-B47B-CF3109F29117}" srcOrd="2" destOrd="0" presId="urn:microsoft.com/office/officeart/2005/8/layout/lProcess3"/>
    <dgm:cxn modelId="{A594A7A9-96EF-4215-BC95-9F9DB4BFD076}" type="presParOf" srcId="{CA35D414-2994-440B-B47B-CF3109F29117}" destId="{96F09CE1-972D-4271-8E4B-FE2515A0E1FE}" srcOrd="0" destOrd="0" presId="urn:microsoft.com/office/officeart/2005/8/layout/lProcess3"/>
    <dgm:cxn modelId="{86CE4A38-AB54-44DA-BA7A-14D14942BC2D}" type="presParOf" srcId="{CA35D414-2994-440B-B47B-CF3109F29117}" destId="{2C5B9B85-0D02-4F6B-A04B-66F8B4683FBE}" srcOrd="1" destOrd="0" presId="urn:microsoft.com/office/officeart/2005/8/layout/lProcess3"/>
    <dgm:cxn modelId="{69D7E4EB-DDE0-45DE-8DF1-6160BB7439A5}" type="presParOf" srcId="{CA35D414-2994-440B-B47B-CF3109F29117}" destId="{351A38AC-3119-4A61-938F-9067DE255883}" srcOrd="2" destOrd="0" presId="urn:microsoft.com/office/officeart/2005/8/layout/lProcess3"/>
    <dgm:cxn modelId="{1A2E8A32-8E97-46AE-88FD-4DCCE690AD0B}" type="presParOf" srcId="{CA35D414-2994-440B-B47B-CF3109F29117}" destId="{27168E76-DF86-4FFD-B0D3-B2846DC0D657}" srcOrd="3" destOrd="0" presId="urn:microsoft.com/office/officeart/2005/8/layout/lProcess3"/>
    <dgm:cxn modelId="{A7584759-485A-47DA-8EA3-AE91D0B31E42}" type="presParOf" srcId="{CA35D414-2994-440B-B47B-CF3109F29117}" destId="{3F7D9EBB-A32A-4F72-9597-CC1C5B3C5133}" srcOrd="4" destOrd="0" presId="urn:microsoft.com/office/officeart/2005/8/layout/lProcess3"/>
    <dgm:cxn modelId="{0C384953-24DA-465C-8388-F288A4F22C68}" type="presParOf" srcId="{CA35D414-2994-440B-B47B-CF3109F29117}" destId="{92F21F2E-BB0E-4BB5-AFA7-1EB80E30976C}" srcOrd="5" destOrd="0" presId="urn:microsoft.com/office/officeart/2005/8/layout/lProcess3"/>
    <dgm:cxn modelId="{A81904D0-F558-4647-8ABD-8F5118206D96}" type="presParOf" srcId="{CA35D414-2994-440B-B47B-CF3109F29117}" destId="{2B7B869F-D5DA-4002-A646-E6C532D6C7D4}" srcOrd="6" destOrd="0" presId="urn:microsoft.com/office/officeart/2005/8/layout/lProcess3"/>
    <dgm:cxn modelId="{C09E4AEC-337C-4809-BCE9-287C42D82560}" type="presParOf" srcId="{05B447BF-4E05-4CE2-A425-6918A05A03D2}" destId="{5C74D687-C053-4E22-9F30-9988EC0F2932}" srcOrd="3" destOrd="0" presId="urn:microsoft.com/office/officeart/2005/8/layout/lProcess3"/>
    <dgm:cxn modelId="{E67768D6-267F-41EA-92C2-13789BD3F106}" type="presParOf" srcId="{05B447BF-4E05-4CE2-A425-6918A05A03D2}" destId="{C52A332D-4F1B-4FF2-A986-F88EABF8449A}" srcOrd="4" destOrd="0" presId="urn:microsoft.com/office/officeart/2005/8/layout/lProcess3"/>
    <dgm:cxn modelId="{D0227B9E-2983-4377-AB33-C632DBBB814D}" type="presParOf" srcId="{C52A332D-4F1B-4FF2-A986-F88EABF8449A}" destId="{4117312D-DB37-4B85-9DAA-0FC79D4FCF58}" srcOrd="0" destOrd="0" presId="urn:microsoft.com/office/officeart/2005/8/layout/lProcess3"/>
    <dgm:cxn modelId="{50E8327A-0746-45FC-8A9C-E422F6921D5F}" type="presParOf" srcId="{C52A332D-4F1B-4FF2-A986-F88EABF8449A}" destId="{0DCDB80C-5B01-478B-B178-CCEF9C15CEA8}" srcOrd="1" destOrd="0" presId="urn:microsoft.com/office/officeart/2005/8/layout/lProcess3"/>
    <dgm:cxn modelId="{DD491F1D-2772-42BD-9DC7-7A2A6D622F99}" type="presParOf" srcId="{C52A332D-4F1B-4FF2-A986-F88EABF8449A}" destId="{C77C5190-55AA-4EBE-85D7-600BAD48E2FD}" srcOrd="2" destOrd="0" presId="urn:microsoft.com/office/officeart/2005/8/layout/lProcess3"/>
    <dgm:cxn modelId="{492AA7B1-8B38-4764-8FE0-19C2270DE7E2}" type="presParOf" srcId="{C52A332D-4F1B-4FF2-A986-F88EABF8449A}" destId="{ECEDFDA1-923F-4E10-843A-0384402B3E2A}" srcOrd="3" destOrd="0" presId="urn:microsoft.com/office/officeart/2005/8/layout/lProcess3"/>
    <dgm:cxn modelId="{0F3A8EB4-C085-4C2A-8486-600692B98B30}" type="presParOf" srcId="{C52A332D-4F1B-4FF2-A986-F88EABF8449A}" destId="{B76BA921-AFAC-4E00-A18C-51894682C10D}" srcOrd="4" destOrd="0" presId="urn:microsoft.com/office/officeart/2005/8/layout/lProcess3"/>
    <dgm:cxn modelId="{B1D0298D-2AE7-49E2-84A8-95B96B6705FE}" type="presParOf" srcId="{C52A332D-4F1B-4FF2-A986-F88EABF8449A}" destId="{F5051E4B-AC43-41AE-AD5E-CAB3A3FF49E3}" srcOrd="5" destOrd="0" presId="urn:microsoft.com/office/officeart/2005/8/layout/lProcess3"/>
    <dgm:cxn modelId="{DC767692-5229-4539-B979-1E3EA6D1CC76}" type="presParOf" srcId="{C52A332D-4F1B-4FF2-A986-F88EABF8449A}" destId="{3C0A5EAB-F4C8-4A6F-82F3-7F2D668192AE}" srcOrd="6" destOrd="0" presId="urn:microsoft.com/office/officeart/2005/8/layout/lProcess3"/>
    <dgm:cxn modelId="{EA272AD0-2A9C-4054-813C-F2D29EA87E22}" type="presParOf" srcId="{05B447BF-4E05-4CE2-A425-6918A05A03D2}" destId="{E4DA5D67-2909-4F9A-AC51-A94C5442740A}" srcOrd="5" destOrd="0" presId="urn:microsoft.com/office/officeart/2005/8/layout/lProcess3"/>
    <dgm:cxn modelId="{1BBA3BE8-EBEF-485F-BB39-E7678224677C}" type="presParOf" srcId="{05B447BF-4E05-4CE2-A425-6918A05A03D2}" destId="{C05D9EE0-3880-4085-AB80-63FF282F07DB}" srcOrd="6" destOrd="0" presId="urn:microsoft.com/office/officeart/2005/8/layout/lProcess3"/>
    <dgm:cxn modelId="{5DEC9B68-5762-400A-A6D4-9DC8227B3C29}" type="presParOf" srcId="{C05D9EE0-3880-4085-AB80-63FF282F07DB}" destId="{1E682785-FF25-43D5-BB3A-9042641867F4}" srcOrd="0" destOrd="0" presId="urn:microsoft.com/office/officeart/2005/8/layout/lProcess3"/>
    <dgm:cxn modelId="{C320CD37-2312-4D5B-9F09-7606549BB956}" type="presParOf" srcId="{C05D9EE0-3880-4085-AB80-63FF282F07DB}" destId="{13D5F039-FBDA-43BC-BA1C-F2D82F14D715}" srcOrd="1" destOrd="0" presId="urn:microsoft.com/office/officeart/2005/8/layout/lProcess3"/>
    <dgm:cxn modelId="{47931C88-87E8-4A03-A8C7-5996949093E4}" type="presParOf" srcId="{C05D9EE0-3880-4085-AB80-63FF282F07DB}" destId="{0D688C31-8338-4BCE-847B-0E8207795C5B}" srcOrd="2" destOrd="0" presId="urn:microsoft.com/office/officeart/2005/8/layout/lProcess3"/>
    <dgm:cxn modelId="{A22CF0C1-60E8-4870-A34C-B3F3FB44DECF}" type="presParOf" srcId="{C05D9EE0-3880-4085-AB80-63FF282F07DB}" destId="{352ADBC2-B298-42A4-AF9E-43C08BB21FEC}" srcOrd="3" destOrd="0" presId="urn:microsoft.com/office/officeart/2005/8/layout/lProcess3"/>
    <dgm:cxn modelId="{D75360A8-6558-4A72-96DD-BF8A4FE59580}" type="presParOf" srcId="{C05D9EE0-3880-4085-AB80-63FF282F07DB}" destId="{470964E0-A080-4253-99CF-2C3E4D6AD519}" srcOrd="4" destOrd="0" presId="urn:microsoft.com/office/officeart/2005/8/layout/lProcess3"/>
    <dgm:cxn modelId="{5404CFA7-846F-4673-B28E-5D4321AD587C}" type="presParOf" srcId="{C05D9EE0-3880-4085-AB80-63FF282F07DB}" destId="{6F12C1D4-22F3-450E-87A8-7217C553B659}" srcOrd="5" destOrd="0" presId="urn:microsoft.com/office/officeart/2005/8/layout/lProcess3"/>
    <dgm:cxn modelId="{2C6841A2-BBBC-4D73-9AAD-FF742BDEDBEA}" type="presParOf" srcId="{C05D9EE0-3880-4085-AB80-63FF282F07DB}" destId="{ACF95B59-726F-4915-8B4C-F284D549CAB9}"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F050E7-09AB-4B8A-A74F-0EFA13F1FE7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fr-BE"/>
        </a:p>
      </dgm:t>
    </dgm:pt>
    <dgm:pt modelId="{FA1FBE01-3F53-47F1-9432-2BFC75E08261}">
      <dgm:prSet phldrT="[Tekst]"/>
      <dgm:spPr>
        <a:solidFill>
          <a:schemeClr val="tx1"/>
        </a:solidFill>
      </dgm:spPr>
      <dgm:t>
        <a:bodyPr/>
        <a:lstStyle/>
        <a:p>
          <a:r>
            <a:rPr lang="nl-BE" b="1" dirty="0">
              <a:solidFill>
                <a:schemeClr val="bg1"/>
              </a:solidFill>
            </a:rPr>
            <a:t>Direct entry</a:t>
          </a:r>
          <a:endParaRPr lang="fr-BE" b="1" dirty="0">
            <a:solidFill>
              <a:schemeClr val="bg1"/>
            </a:solidFill>
          </a:endParaRPr>
        </a:p>
      </dgm:t>
    </dgm:pt>
    <dgm:pt modelId="{91D2AEC1-8752-4BB0-AE84-FB94D83A056E}" type="parTrans" cxnId="{2E5AA10D-CE6C-490A-A4BA-DE0E19F238C0}">
      <dgm:prSet/>
      <dgm:spPr/>
      <dgm:t>
        <a:bodyPr/>
        <a:lstStyle/>
        <a:p>
          <a:endParaRPr lang="fr-BE"/>
        </a:p>
      </dgm:t>
    </dgm:pt>
    <dgm:pt modelId="{7F25A4A1-2BC6-4F4B-BB97-6E5A6E5D95D6}" type="sibTrans" cxnId="{2E5AA10D-CE6C-490A-A4BA-DE0E19F238C0}">
      <dgm:prSet/>
      <dgm:spPr/>
      <dgm:t>
        <a:bodyPr/>
        <a:lstStyle/>
        <a:p>
          <a:endParaRPr lang="fr-BE"/>
        </a:p>
      </dgm:t>
    </dgm:pt>
    <dgm:pt modelId="{FF88AE29-6C75-4604-AED3-0A9EE7E779EA}">
      <dgm:prSet phldrT="[Tekst]"/>
      <dgm:spPr>
        <a:solidFill>
          <a:srgbClr val="00FFAF">
            <a:alpha val="90000"/>
          </a:srgbClr>
        </a:solidFill>
      </dgm:spPr>
      <dgm:t>
        <a:bodyPr/>
        <a:lstStyle/>
        <a:p>
          <a:r>
            <a:rPr lang="nl-BE" b="1" dirty="0"/>
            <a:t>79,253</a:t>
          </a:r>
          <a:endParaRPr lang="fr-BE" b="1" dirty="0"/>
        </a:p>
      </dgm:t>
    </dgm:pt>
    <dgm:pt modelId="{55F9D35A-FB9C-45C3-983F-B9BD9871786F}" type="parTrans" cxnId="{0BA6663C-B264-47E5-B010-34CE9EAE97B8}">
      <dgm:prSet/>
      <dgm:spPr/>
      <dgm:t>
        <a:bodyPr/>
        <a:lstStyle/>
        <a:p>
          <a:endParaRPr lang="fr-BE"/>
        </a:p>
      </dgm:t>
    </dgm:pt>
    <dgm:pt modelId="{178C0053-3148-4476-9EAC-52222C442D75}" type="sibTrans" cxnId="{0BA6663C-B264-47E5-B010-34CE9EAE97B8}">
      <dgm:prSet/>
      <dgm:spPr/>
      <dgm:t>
        <a:bodyPr/>
        <a:lstStyle/>
        <a:p>
          <a:endParaRPr lang="fr-BE"/>
        </a:p>
      </dgm:t>
    </dgm:pt>
    <dgm:pt modelId="{6301E91A-639F-4261-81E1-E29339E57840}">
      <dgm:prSet phldrT="[Tekst]"/>
      <dgm:spPr/>
      <dgm:t>
        <a:bodyPr/>
        <a:lstStyle/>
        <a:p>
          <a:r>
            <a:rPr lang="nl-BE" b="1" dirty="0"/>
            <a:t>4min 38s</a:t>
          </a:r>
          <a:endParaRPr lang="fr-BE" b="1" dirty="0"/>
        </a:p>
      </dgm:t>
    </dgm:pt>
    <dgm:pt modelId="{CC5C379F-2611-4D98-A0E5-67E817BFDB55}" type="parTrans" cxnId="{78319BE9-1382-42EB-A643-C987FAF23F2C}">
      <dgm:prSet/>
      <dgm:spPr/>
      <dgm:t>
        <a:bodyPr/>
        <a:lstStyle/>
        <a:p>
          <a:endParaRPr lang="fr-BE"/>
        </a:p>
      </dgm:t>
    </dgm:pt>
    <dgm:pt modelId="{6BDE5165-D191-4B48-9D2F-80ACE852ED12}" type="sibTrans" cxnId="{78319BE9-1382-42EB-A643-C987FAF23F2C}">
      <dgm:prSet/>
      <dgm:spPr/>
      <dgm:t>
        <a:bodyPr/>
        <a:lstStyle/>
        <a:p>
          <a:endParaRPr lang="fr-BE"/>
        </a:p>
      </dgm:t>
    </dgm:pt>
    <dgm:pt modelId="{92B90BAB-509D-4530-9E49-DEDD59F624A6}">
      <dgm:prSet phldrT="[Tekst]"/>
      <dgm:spPr>
        <a:solidFill>
          <a:srgbClr val="AE85B9"/>
        </a:solidFill>
      </dgm:spPr>
      <dgm:t>
        <a:bodyPr/>
        <a:lstStyle/>
        <a:p>
          <a:r>
            <a:rPr lang="nl-BE" b="1" dirty="0"/>
            <a:t>Websites</a:t>
          </a:r>
          <a:endParaRPr lang="fr-BE" b="1" dirty="0"/>
        </a:p>
      </dgm:t>
    </dgm:pt>
    <dgm:pt modelId="{CA32F844-3712-4E22-B3D2-099B17A2B00D}" type="parTrans" cxnId="{D902B55E-DF89-4230-BED3-679A0CAA5F34}">
      <dgm:prSet/>
      <dgm:spPr/>
      <dgm:t>
        <a:bodyPr/>
        <a:lstStyle/>
        <a:p>
          <a:endParaRPr lang="fr-BE"/>
        </a:p>
      </dgm:t>
    </dgm:pt>
    <dgm:pt modelId="{4F7CD45F-F603-476E-ADD6-12500F312259}" type="sibTrans" cxnId="{D902B55E-DF89-4230-BED3-679A0CAA5F34}">
      <dgm:prSet/>
      <dgm:spPr/>
      <dgm:t>
        <a:bodyPr/>
        <a:lstStyle/>
        <a:p>
          <a:endParaRPr lang="fr-BE"/>
        </a:p>
      </dgm:t>
    </dgm:pt>
    <dgm:pt modelId="{B67DFD51-D9EC-4077-A4CD-3497C1017604}">
      <dgm:prSet phldrT="[Tekst]"/>
      <dgm:spPr/>
      <dgm:t>
        <a:bodyPr/>
        <a:lstStyle/>
        <a:p>
          <a:r>
            <a:rPr lang="nl-BE" b="1" dirty="0"/>
            <a:t>35,083</a:t>
          </a:r>
          <a:endParaRPr lang="fr-BE" b="1" dirty="0"/>
        </a:p>
      </dgm:t>
    </dgm:pt>
    <dgm:pt modelId="{8427D5D6-2E87-4EF6-A846-AA02A6FD3C18}" type="parTrans" cxnId="{C625A9BC-76CB-4684-BBAD-0503C1F3A8C9}">
      <dgm:prSet/>
      <dgm:spPr/>
      <dgm:t>
        <a:bodyPr/>
        <a:lstStyle/>
        <a:p>
          <a:endParaRPr lang="fr-BE"/>
        </a:p>
      </dgm:t>
    </dgm:pt>
    <dgm:pt modelId="{1964613A-BBB4-4201-9767-D026FCCC72D1}" type="sibTrans" cxnId="{C625A9BC-76CB-4684-BBAD-0503C1F3A8C9}">
      <dgm:prSet/>
      <dgm:spPr/>
      <dgm:t>
        <a:bodyPr/>
        <a:lstStyle/>
        <a:p>
          <a:endParaRPr lang="fr-BE"/>
        </a:p>
      </dgm:t>
    </dgm:pt>
    <dgm:pt modelId="{C2DB7B1A-3421-41B7-AC3E-9FF53B61B8B8}">
      <dgm:prSet phldrT="[Tekst]"/>
      <dgm:spPr>
        <a:solidFill>
          <a:srgbClr val="00FFAF">
            <a:alpha val="90000"/>
          </a:srgbClr>
        </a:solidFill>
      </dgm:spPr>
      <dgm:t>
        <a:bodyPr/>
        <a:lstStyle/>
        <a:p>
          <a:r>
            <a:rPr lang="nl-BE" b="1" dirty="0"/>
            <a:t>10min 17s</a:t>
          </a:r>
          <a:endParaRPr lang="fr-BE" b="1" dirty="0"/>
        </a:p>
      </dgm:t>
    </dgm:pt>
    <dgm:pt modelId="{48CF2978-4B4C-4540-872D-7076AFA0B4B0}" type="parTrans" cxnId="{4BCC518D-F15B-4FE1-8185-811C7C84B30E}">
      <dgm:prSet/>
      <dgm:spPr/>
      <dgm:t>
        <a:bodyPr/>
        <a:lstStyle/>
        <a:p>
          <a:endParaRPr lang="fr-BE"/>
        </a:p>
      </dgm:t>
    </dgm:pt>
    <dgm:pt modelId="{B37D5510-265A-4746-9510-5FBD2EA0E7CF}" type="sibTrans" cxnId="{4BCC518D-F15B-4FE1-8185-811C7C84B30E}">
      <dgm:prSet/>
      <dgm:spPr/>
      <dgm:t>
        <a:bodyPr/>
        <a:lstStyle/>
        <a:p>
          <a:endParaRPr lang="fr-BE"/>
        </a:p>
      </dgm:t>
    </dgm:pt>
    <dgm:pt modelId="{619D4DBB-E4E3-417A-B3E5-735FE3A8C4D2}">
      <dgm:prSet phldrT="[Tekst]"/>
      <dgm:spPr>
        <a:solidFill>
          <a:schemeClr val="tx1"/>
        </a:solidFill>
      </dgm:spPr>
      <dgm:t>
        <a:bodyPr/>
        <a:lstStyle/>
        <a:p>
          <a:r>
            <a:rPr lang="nl-BE" b="1" dirty="0"/>
            <a:t>Search Engines</a:t>
          </a:r>
          <a:endParaRPr lang="fr-BE" b="1" dirty="0"/>
        </a:p>
      </dgm:t>
    </dgm:pt>
    <dgm:pt modelId="{EA292D52-45B0-4A00-8BE2-B9B1255EEAD0}" type="parTrans" cxnId="{D91D4485-EFD6-49E7-9D5B-40A5AC17A046}">
      <dgm:prSet/>
      <dgm:spPr/>
      <dgm:t>
        <a:bodyPr/>
        <a:lstStyle/>
        <a:p>
          <a:endParaRPr lang="fr-BE"/>
        </a:p>
      </dgm:t>
    </dgm:pt>
    <dgm:pt modelId="{05E9F1C5-C767-4355-9F53-A13AF6CB6670}" type="sibTrans" cxnId="{D91D4485-EFD6-49E7-9D5B-40A5AC17A046}">
      <dgm:prSet/>
      <dgm:spPr/>
      <dgm:t>
        <a:bodyPr/>
        <a:lstStyle/>
        <a:p>
          <a:endParaRPr lang="fr-BE"/>
        </a:p>
      </dgm:t>
    </dgm:pt>
    <dgm:pt modelId="{04B5E45C-1AE0-4935-954D-7529509C8E04}">
      <dgm:prSet phldrT="[Tekst]"/>
      <dgm:spPr>
        <a:solidFill>
          <a:srgbClr val="FF0000">
            <a:alpha val="90000"/>
          </a:srgbClr>
        </a:solidFill>
      </dgm:spPr>
      <dgm:t>
        <a:bodyPr/>
        <a:lstStyle/>
        <a:p>
          <a:r>
            <a:rPr lang="nl-BE" b="1" dirty="0"/>
            <a:t>6,157</a:t>
          </a:r>
          <a:endParaRPr lang="fr-BE" b="1" dirty="0"/>
        </a:p>
      </dgm:t>
    </dgm:pt>
    <dgm:pt modelId="{E1845159-0CAE-447C-9E66-FD73117DEE64}" type="parTrans" cxnId="{91B024CB-8E16-4241-A1F8-1E7D58EF85BF}">
      <dgm:prSet/>
      <dgm:spPr/>
      <dgm:t>
        <a:bodyPr/>
        <a:lstStyle/>
        <a:p>
          <a:endParaRPr lang="fr-BE"/>
        </a:p>
      </dgm:t>
    </dgm:pt>
    <dgm:pt modelId="{78CEFA7D-56DA-4FF2-848A-D3005D0D3E80}" type="sibTrans" cxnId="{91B024CB-8E16-4241-A1F8-1E7D58EF85BF}">
      <dgm:prSet/>
      <dgm:spPr/>
      <dgm:t>
        <a:bodyPr/>
        <a:lstStyle/>
        <a:p>
          <a:endParaRPr lang="fr-BE"/>
        </a:p>
      </dgm:t>
    </dgm:pt>
    <dgm:pt modelId="{B696A062-9D43-4816-AB1E-2C2A3157A7F4}">
      <dgm:prSet phldrT="[Tekst]"/>
      <dgm:spPr>
        <a:solidFill>
          <a:srgbClr val="00FFAF">
            <a:alpha val="90000"/>
          </a:srgbClr>
        </a:solidFill>
      </dgm:spPr>
      <dgm:t>
        <a:bodyPr/>
        <a:lstStyle/>
        <a:p>
          <a:r>
            <a:rPr lang="nl-BE" b="1" dirty="0"/>
            <a:t>11min 7s</a:t>
          </a:r>
          <a:endParaRPr lang="fr-BE" b="1" dirty="0"/>
        </a:p>
      </dgm:t>
    </dgm:pt>
    <dgm:pt modelId="{8576FE2E-FD7D-4995-895F-6710A52A6C8E}" type="parTrans" cxnId="{DEA83599-FCB7-4BFA-832F-6667CF251FB8}">
      <dgm:prSet/>
      <dgm:spPr/>
      <dgm:t>
        <a:bodyPr/>
        <a:lstStyle/>
        <a:p>
          <a:endParaRPr lang="fr-BE"/>
        </a:p>
      </dgm:t>
    </dgm:pt>
    <dgm:pt modelId="{D4464D03-B979-49AA-84C3-723E61998FE9}" type="sibTrans" cxnId="{DEA83599-FCB7-4BFA-832F-6667CF251FB8}">
      <dgm:prSet/>
      <dgm:spPr/>
      <dgm:t>
        <a:bodyPr/>
        <a:lstStyle/>
        <a:p>
          <a:endParaRPr lang="fr-BE"/>
        </a:p>
      </dgm:t>
    </dgm:pt>
    <dgm:pt modelId="{7A6479D3-9ACB-41C3-BEEE-B76D1507F693}">
      <dgm:prSet/>
      <dgm:spPr>
        <a:solidFill>
          <a:schemeClr val="tx1"/>
        </a:solidFill>
      </dgm:spPr>
      <dgm:t>
        <a:bodyPr/>
        <a:lstStyle/>
        <a:p>
          <a:r>
            <a:rPr lang="nl-BE" b="1" dirty="0" err="1"/>
            <a:t>Social</a:t>
          </a:r>
          <a:r>
            <a:rPr lang="nl-BE" b="1" dirty="0"/>
            <a:t> Networks</a:t>
          </a:r>
          <a:endParaRPr lang="fr-BE" b="1" dirty="0"/>
        </a:p>
      </dgm:t>
    </dgm:pt>
    <dgm:pt modelId="{92145B95-A45E-40CD-B24F-E2DF4AC12C97}" type="parTrans" cxnId="{8F2977FC-0AD3-450F-9DDA-A36482A5F37A}">
      <dgm:prSet/>
      <dgm:spPr/>
      <dgm:t>
        <a:bodyPr/>
        <a:lstStyle/>
        <a:p>
          <a:endParaRPr lang="fr-BE"/>
        </a:p>
      </dgm:t>
    </dgm:pt>
    <dgm:pt modelId="{3CC6BC6D-48F8-43B8-BE55-18D2550B1DF6}" type="sibTrans" cxnId="{8F2977FC-0AD3-450F-9DDA-A36482A5F37A}">
      <dgm:prSet/>
      <dgm:spPr/>
      <dgm:t>
        <a:bodyPr/>
        <a:lstStyle/>
        <a:p>
          <a:endParaRPr lang="fr-BE"/>
        </a:p>
      </dgm:t>
    </dgm:pt>
    <dgm:pt modelId="{73C91C30-10D4-4A9C-BAB2-249581438C91}">
      <dgm:prSet/>
      <dgm:spPr/>
      <dgm:t>
        <a:bodyPr/>
        <a:lstStyle/>
        <a:p>
          <a:r>
            <a:rPr lang="nl-BE" b="1" dirty="0"/>
            <a:t>3min 5s</a:t>
          </a:r>
          <a:endParaRPr lang="fr-BE" b="1" dirty="0"/>
        </a:p>
      </dgm:t>
    </dgm:pt>
    <dgm:pt modelId="{E9F98397-B984-45E2-B629-C8A96CDFDEE3}" type="parTrans" cxnId="{AE87CEE4-44DB-4454-96A4-AA69C68C98E8}">
      <dgm:prSet/>
      <dgm:spPr/>
      <dgm:t>
        <a:bodyPr/>
        <a:lstStyle/>
        <a:p>
          <a:endParaRPr lang="fr-BE"/>
        </a:p>
      </dgm:t>
    </dgm:pt>
    <dgm:pt modelId="{1A052857-0769-40BE-B846-01662D2F0F8D}" type="sibTrans" cxnId="{AE87CEE4-44DB-4454-96A4-AA69C68C98E8}">
      <dgm:prSet/>
      <dgm:spPr/>
      <dgm:t>
        <a:bodyPr/>
        <a:lstStyle/>
        <a:p>
          <a:endParaRPr lang="fr-BE"/>
        </a:p>
      </dgm:t>
    </dgm:pt>
    <dgm:pt modelId="{2BFCEE58-EC76-4941-B902-9DB0AF410553}">
      <dgm:prSet/>
      <dgm:spPr>
        <a:solidFill>
          <a:srgbClr val="FF0000">
            <a:alpha val="90000"/>
          </a:srgbClr>
        </a:solidFill>
      </dgm:spPr>
      <dgm:t>
        <a:bodyPr/>
        <a:lstStyle/>
        <a:p>
          <a:r>
            <a:rPr lang="nl-BE" b="1" dirty="0"/>
            <a:t>4,697</a:t>
          </a:r>
          <a:endParaRPr lang="fr-BE" b="1" dirty="0"/>
        </a:p>
      </dgm:t>
    </dgm:pt>
    <dgm:pt modelId="{002E3418-A8C2-487C-A154-6923E128BD70}" type="parTrans" cxnId="{7C011603-D8D7-4276-942D-8B571CA6B68B}">
      <dgm:prSet/>
      <dgm:spPr/>
      <dgm:t>
        <a:bodyPr/>
        <a:lstStyle/>
        <a:p>
          <a:endParaRPr lang="fr-BE"/>
        </a:p>
      </dgm:t>
    </dgm:pt>
    <dgm:pt modelId="{C0A9C9E0-C895-457C-9BCC-0E3239A2FF7A}" type="sibTrans" cxnId="{7C011603-D8D7-4276-942D-8B571CA6B68B}">
      <dgm:prSet/>
      <dgm:spPr/>
      <dgm:t>
        <a:bodyPr/>
        <a:lstStyle/>
        <a:p>
          <a:endParaRPr lang="fr-BE"/>
        </a:p>
      </dgm:t>
    </dgm:pt>
    <dgm:pt modelId="{DD6F3010-5157-4A76-81D1-95CDC1B0CC47}">
      <dgm:prSet/>
      <dgm:spPr>
        <a:solidFill>
          <a:srgbClr val="FF0000">
            <a:alpha val="90000"/>
          </a:srgbClr>
        </a:solidFill>
      </dgm:spPr>
      <dgm:t>
        <a:bodyPr/>
        <a:lstStyle/>
        <a:p>
          <a:r>
            <a:rPr lang="nl-BE" b="1" dirty="0"/>
            <a:t>52%</a:t>
          </a:r>
          <a:endParaRPr lang="fr-BE" b="1" dirty="0"/>
        </a:p>
      </dgm:t>
    </dgm:pt>
    <dgm:pt modelId="{1B489C80-A3AB-445B-9F74-3A72713C35BF}" type="parTrans" cxnId="{467EEB64-3B99-4797-BEAC-F584870B77E0}">
      <dgm:prSet/>
      <dgm:spPr/>
      <dgm:t>
        <a:bodyPr/>
        <a:lstStyle/>
        <a:p>
          <a:endParaRPr lang="fr-BE"/>
        </a:p>
      </dgm:t>
    </dgm:pt>
    <dgm:pt modelId="{7FE4F5A6-C708-4EE9-8EB6-21D15D7E2FC9}" type="sibTrans" cxnId="{467EEB64-3B99-4797-BEAC-F584870B77E0}">
      <dgm:prSet/>
      <dgm:spPr/>
      <dgm:t>
        <a:bodyPr/>
        <a:lstStyle/>
        <a:p>
          <a:endParaRPr lang="fr-BE"/>
        </a:p>
      </dgm:t>
    </dgm:pt>
    <dgm:pt modelId="{020AD57A-94F9-4B84-B8F6-BC8810A5A37A}">
      <dgm:prSet/>
      <dgm:spPr>
        <a:solidFill>
          <a:srgbClr val="00FFAF">
            <a:alpha val="90000"/>
          </a:srgbClr>
        </a:solidFill>
      </dgm:spPr>
      <dgm:t>
        <a:bodyPr/>
        <a:lstStyle/>
        <a:p>
          <a:r>
            <a:rPr lang="nl-BE" b="1" dirty="0"/>
            <a:t>14%</a:t>
          </a:r>
          <a:endParaRPr lang="fr-BE" b="1" dirty="0"/>
        </a:p>
      </dgm:t>
    </dgm:pt>
    <dgm:pt modelId="{44EB9BF9-8AEE-4514-BAFF-D6B41604C9BE}" type="parTrans" cxnId="{2FB981E9-5EF4-4C43-A4D9-5727D73BEF71}">
      <dgm:prSet/>
      <dgm:spPr/>
      <dgm:t>
        <a:bodyPr/>
        <a:lstStyle/>
        <a:p>
          <a:endParaRPr lang="fr-BE"/>
        </a:p>
      </dgm:t>
    </dgm:pt>
    <dgm:pt modelId="{07B31327-F2F4-4061-A229-99DBC91C0DA4}" type="sibTrans" cxnId="{2FB981E9-5EF4-4C43-A4D9-5727D73BEF71}">
      <dgm:prSet/>
      <dgm:spPr/>
      <dgm:t>
        <a:bodyPr/>
        <a:lstStyle/>
        <a:p>
          <a:endParaRPr lang="fr-BE"/>
        </a:p>
      </dgm:t>
    </dgm:pt>
    <dgm:pt modelId="{DF50078D-77FA-4359-B7E0-D171A8949E7C}">
      <dgm:prSet/>
      <dgm:spPr>
        <a:solidFill>
          <a:srgbClr val="00FFAF">
            <a:alpha val="90000"/>
          </a:srgbClr>
        </a:solidFill>
      </dgm:spPr>
      <dgm:t>
        <a:bodyPr/>
        <a:lstStyle/>
        <a:p>
          <a:r>
            <a:rPr lang="nl-BE" b="1" dirty="0"/>
            <a:t>21%</a:t>
          </a:r>
          <a:endParaRPr lang="fr-BE" b="1" dirty="0"/>
        </a:p>
      </dgm:t>
    </dgm:pt>
    <dgm:pt modelId="{8EF07C09-A214-433B-AA22-47F37F9CCDFA}" type="parTrans" cxnId="{88065204-FDCB-4FBF-8EFD-F498E4414C83}">
      <dgm:prSet/>
      <dgm:spPr/>
      <dgm:t>
        <a:bodyPr/>
        <a:lstStyle/>
        <a:p>
          <a:endParaRPr lang="fr-BE"/>
        </a:p>
      </dgm:t>
    </dgm:pt>
    <dgm:pt modelId="{E9915B2F-F80E-4F3B-903E-988CCCE3794B}" type="sibTrans" cxnId="{88065204-FDCB-4FBF-8EFD-F498E4414C83}">
      <dgm:prSet/>
      <dgm:spPr/>
      <dgm:t>
        <a:bodyPr/>
        <a:lstStyle/>
        <a:p>
          <a:endParaRPr lang="fr-BE"/>
        </a:p>
      </dgm:t>
    </dgm:pt>
    <dgm:pt modelId="{766D59B3-41B7-4B9F-84B0-04CDBBDCD214}">
      <dgm:prSet/>
      <dgm:spPr>
        <a:solidFill>
          <a:srgbClr val="FF0000">
            <a:alpha val="90000"/>
          </a:srgbClr>
        </a:solidFill>
      </dgm:spPr>
      <dgm:t>
        <a:bodyPr/>
        <a:lstStyle/>
        <a:p>
          <a:r>
            <a:rPr lang="nl-BE" b="1" dirty="0"/>
            <a:t>51%</a:t>
          </a:r>
          <a:endParaRPr lang="fr-BE" b="1" dirty="0"/>
        </a:p>
      </dgm:t>
    </dgm:pt>
    <dgm:pt modelId="{5801A2A3-D5CC-40A6-A21B-DD21D29889FD}" type="parTrans" cxnId="{FC0FC92E-C552-4628-9153-8286FD167108}">
      <dgm:prSet/>
      <dgm:spPr/>
      <dgm:t>
        <a:bodyPr/>
        <a:lstStyle/>
        <a:p>
          <a:endParaRPr lang="fr-BE"/>
        </a:p>
      </dgm:t>
    </dgm:pt>
    <dgm:pt modelId="{2E7F97CB-8508-41A0-BCCB-70E5D4A31F87}" type="sibTrans" cxnId="{FC0FC92E-C552-4628-9153-8286FD167108}">
      <dgm:prSet/>
      <dgm:spPr/>
      <dgm:t>
        <a:bodyPr/>
        <a:lstStyle/>
        <a:p>
          <a:endParaRPr lang="fr-BE"/>
        </a:p>
      </dgm:t>
    </dgm:pt>
    <dgm:pt modelId="{05B447BF-4E05-4CE2-A425-6918A05A03D2}" type="pres">
      <dgm:prSet presAssocID="{76F050E7-09AB-4B8A-A74F-0EFA13F1FE76}" presName="Name0" presStyleCnt="0">
        <dgm:presLayoutVars>
          <dgm:chPref val="3"/>
          <dgm:dir/>
          <dgm:animLvl val="lvl"/>
          <dgm:resizeHandles/>
        </dgm:presLayoutVars>
      </dgm:prSet>
      <dgm:spPr/>
    </dgm:pt>
    <dgm:pt modelId="{815D9250-51DC-416F-A3C3-8259412E3D48}" type="pres">
      <dgm:prSet presAssocID="{FA1FBE01-3F53-47F1-9432-2BFC75E08261}" presName="horFlow" presStyleCnt="0"/>
      <dgm:spPr/>
    </dgm:pt>
    <dgm:pt modelId="{3296517E-283A-4037-9C0F-9506A3EFFAEC}" type="pres">
      <dgm:prSet presAssocID="{FA1FBE01-3F53-47F1-9432-2BFC75E08261}" presName="bigChev" presStyleLbl="node1" presStyleIdx="0" presStyleCnt="4" custScaleX="140330"/>
      <dgm:spPr/>
    </dgm:pt>
    <dgm:pt modelId="{C3C65CF3-214C-45BE-ABC2-6985C95C4341}" type="pres">
      <dgm:prSet presAssocID="{55F9D35A-FB9C-45C3-983F-B9BD9871786F}" presName="parTrans" presStyleCnt="0"/>
      <dgm:spPr/>
    </dgm:pt>
    <dgm:pt modelId="{F50D7220-02FF-4D6D-B1B3-4243A789C5CB}" type="pres">
      <dgm:prSet presAssocID="{FF88AE29-6C75-4604-AED3-0A9EE7E779EA}" presName="node" presStyleLbl="alignAccFollowNode1" presStyleIdx="0" presStyleCnt="12">
        <dgm:presLayoutVars>
          <dgm:bulletEnabled val="1"/>
        </dgm:presLayoutVars>
      </dgm:prSet>
      <dgm:spPr/>
    </dgm:pt>
    <dgm:pt modelId="{1A16398D-252F-4BE5-9441-98DA6271E73D}" type="pres">
      <dgm:prSet presAssocID="{178C0053-3148-4476-9EAC-52222C442D75}" presName="sibTrans" presStyleCnt="0"/>
      <dgm:spPr/>
    </dgm:pt>
    <dgm:pt modelId="{ECDD9179-DBD1-4918-9D83-075E6709A10A}" type="pres">
      <dgm:prSet presAssocID="{6301E91A-639F-4261-81E1-E29339E57840}" presName="node" presStyleLbl="alignAccFollowNode1" presStyleIdx="1" presStyleCnt="12" custScaleX="147901">
        <dgm:presLayoutVars>
          <dgm:bulletEnabled val="1"/>
        </dgm:presLayoutVars>
      </dgm:prSet>
      <dgm:spPr/>
    </dgm:pt>
    <dgm:pt modelId="{9A411009-C3BB-4062-802C-050222E60B86}" type="pres">
      <dgm:prSet presAssocID="{6BDE5165-D191-4B48-9D2F-80ACE852ED12}" presName="sibTrans" presStyleCnt="0"/>
      <dgm:spPr/>
    </dgm:pt>
    <dgm:pt modelId="{323DBD95-B600-4F59-8B1C-365B1C96A8DB}" type="pres">
      <dgm:prSet presAssocID="{DD6F3010-5157-4A76-81D1-95CDC1B0CC47}" presName="node" presStyleLbl="alignAccFollowNode1" presStyleIdx="2" presStyleCnt="12">
        <dgm:presLayoutVars>
          <dgm:bulletEnabled val="1"/>
        </dgm:presLayoutVars>
      </dgm:prSet>
      <dgm:spPr/>
    </dgm:pt>
    <dgm:pt modelId="{D68DDA8A-8408-434D-B747-CDC90F219D66}" type="pres">
      <dgm:prSet presAssocID="{FA1FBE01-3F53-47F1-9432-2BFC75E08261}" presName="vSp" presStyleCnt="0"/>
      <dgm:spPr/>
    </dgm:pt>
    <dgm:pt modelId="{CA35D414-2994-440B-B47B-CF3109F29117}" type="pres">
      <dgm:prSet presAssocID="{92B90BAB-509D-4530-9E49-DEDD59F624A6}" presName="horFlow" presStyleCnt="0"/>
      <dgm:spPr/>
    </dgm:pt>
    <dgm:pt modelId="{96F09CE1-972D-4271-8E4B-FE2515A0E1FE}" type="pres">
      <dgm:prSet presAssocID="{92B90BAB-509D-4530-9E49-DEDD59F624A6}" presName="bigChev" presStyleLbl="node1" presStyleIdx="1" presStyleCnt="4" custScaleX="140330"/>
      <dgm:spPr/>
    </dgm:pt>
    <dgm:pt modelId="{2C5B9B85-0D02-4F6B-A04B-66F8B4683FBE}" type="pres">
      <dgm:prSet presAssocID="{8427D5D6-2E87-4EF6-A846-AA02A6FD3C18}" presName="parTrans" presStyleCnt="0"/>
      <dgm:spPr/>
    </dgm:pt>
    <dgm:pt modelId="{351A38AC-3119-4A61-938F-9067DE255883}" type="pres">
      <dgm:prSet presAssocID="{B67DFD51-D9EC-4077-A4CD-3497C1017604}" presName="node" presStyleLbl="alignAccFollowNode1" presStyleIdx="3" presStyleCnt="12">
        <dgm:presLayoutVars>
          <dgm:bulletEnabled val="1"/>
        </dgm:presLayoutVars>
      </dgm:prSet>
      <dgm:spPr/>
    </dgm:pt>
    <dgm:pt modelId="{27168E76-DF86-4FFD-B0D3-B2846DC0D657}" type="pres">
      <dgm:prSet presAssocID="{1964613A-BBB4-4201-9767-D026FCCC72D1}" presName="sibTrans" presStyleCnt="0"/>
      <dgm:spPr/>
    </dgm:pt>
    <dgm:pt modelId="{3F7D9EBB-A32A-4F72-9597-CC1C5B3C5133}" type="pres">
      <dgm:prSet presAssocID="{C2DB7B1A-3421-41B7-AC3E-9FF53B61B8B8}" presName="node" presStyleLbl="alignAccFollowNode1" presStyleIdx="4" presStyleCnt="12" custScaleX="147901">
        <dgm:presLayoutVars>
          <dgm:bulletEnabled val="1"/>
        </dgm:presLayoutVars>
      </dgm:prSet>
      <dgm:spPr/>
    </dgm:pt>
    <dgm:pt modelId="{92F21F2E-BB0E-4BB5-AFA7-1EB80E30976C}" type="pres">
      <dgm:prSet presAssocID="{B37D5510-265A-4746-9510-5FBD2EA0E7CF}" presName="sibTrans" presStyleCnt="0"/>
      <dgm:spPr/>
    </dgm:pt>
    <dgm:pt modelId="{2B7B869F-D5DA-4002-A646-E6C532D6C7D4}" type="pres">
      <dgm:prSet presAssocID="{020AD57A-94F9-4B84-B8F6-BC8810A5A37A}" presName="node" presStyleLbl="alignAccFollowNode1" presStyleIdx="5" presStyleCnt="12">
        <dgm:presLayoutVars>
          <dgm:bulletEnabled val="1"/>
        </dgm:presLayoutVars>
      </dgm:prSet>
      <dgm:spPr/>
    </dgm:pt>
    <dgm:pt modelId="{5C74D687-C053-4E22-9F30-9988EC0F2932}" type="pres">
      <dgm:prSet presAssocID="{92B90BAB-509D-4530-9E49-DEDD59F624A6}" presName="vSp" presStyleCnt="0"/>
      <dgm:spPr/>
    </dgm:pt>
    <dgm:pt modelId="{C52A332D-4F1B-4FF2-A986-F88EABF8449A}" type="pres">
      <dgm:prSet presAssocID="{619D4DBB-E4E3-417A-B3E5-735FE3A8C4D2}" presName="horFlow" presStyleCnt="0"/>
      <dgm:spPr/>
    </dgm:pt>
    <dgm:pt modelId="{4117312D-DB37-4B85-9DAA-0FC79D4FCF58}" type="pres">
      <dgm:prSet presAssocID="{619D4DBB-E4E3-417A-B3E5-735FE3A8C4D2}" presName="bigChev" presStyleLbl="node1" presStyleIdx="2" presStyleCnt="4" custScaleX="140330"/>
      <dgm:spPr/>
    </dgm:pt>
    <dgm:pt modelId="{0DCDB80C-5B01-478B-B178-CCEF9C15CEA8}" type="pres">
      <dgm:prSet presAssocID="{E1845159-0CAE-447C-9E66-FD73117DEE64}" presName="parTrans" presStyleCnt="0"/>
      <dgm:spPr/>
    </dgm:pt>
    <dgm:pt modelId="{C77C5190-55AA-4EBE-85D7-600BAD48E2FD}" type="pres">
      <dgm:prSet presAssocID="{04B5E45C-1AE0-4935-954D-7529509C8E04}" presName="node" presStyleLbl="alignAccFollowNode1" presStyleIdx="6" presStyleCnt="12">
        <dgm:presLayoutVars>
          <dgm:bulletEnabled val="1"/>
        </dgm:presLayoutVars>
      </dgm:prSet>
      <dgm:spPr/>
    </dgm:pt>
    <dgm:pt modelId="{ECEDFDA1-923F-4E10-843A-0384402B3E2A}" type="pres">
      <dgm:prSet presAssocID="{78CEFA7D-56DA-4FF2-848A-D3005D0D3E80}" presName="sibTrans" presStyleCnt="0"/>
      <dgm:spPr/>
    </dgm:pt>
    <dgm:pt modelId="{B76BA921-AFAC-4E00-A18C-51894682C10D}" type="pres">
      <dgm:prSet presAssocID="{B696A062-9D43-4816-AB1E-2C2A3157A7F4}" presName="node" presStyleLbl="alignAccFollowNode1" presStyleIdx="7" presStyleCnt="12" custScaleX="146025">
        <dgm:presLayoutVars>
          <dgm:bulletEnabled val="1"/>
        </dgm:presLayoutVars>
      </dgm:prSet>
      <dgm:spPr/>
    </dgm:pt>
    <dgm:pt modelId="{F5051E4B-AC43-41AE-AD5E-CAB3A3FF49E3}" type="pres">
      <dgm:prSet presAssocID="{D4464D03-B979-49AA-84C3-723E61998FE9}" presName="sibTrans" presStyleCnt="0"/>
      <dgm:spPr/>
    </dgm:pt>
    <dgm:pt modelId="{3C0A5EAB-F4C8-4A6F-82F3-7F2D668192AE}" type="pres">
      <dgm:prSet presAssocID="{DF50078D-77FA-4359-B7E0-D171A8949E7C}" presName="node" presStyleLbl="alignAccFollowNode1" presStyleIdx="8" presStyleCnt="12">
        <dgm:presLayoutVars>
          <dgm:bulletEnabled val="1"/>
        </dgm:presLayoutVars>
      </dgm:prSet>
      <dgm:spPr/>
    </dgm:pt>
    <dgm:pt modelId="{E4DA5D67-2909-4F9A-AC51-A94C5442740A}" type="pres">
      <dgm:prSet presAssocID="{619D4DBB-E4E3-417A-B3E5-735FE3A8C4D2}" presName="vSp" presStyleCnt="0"/>
      <dgm:spPr/>
    </dgm:pt>
    <dgm:pt modelId="{C05D9EE0-3880-4085-AB80-63FF282F07DB}" type="pres">
      <dgm:prSet presAssocID="{7A6479D3-9ACB-41C3-BEEE-B76D1507F693}" presName="horFlow" presStyleCnt="0"/>
      <dgm:spPr/>
    </dgm:pt>
    <dgm:pt modelId="{1E682785-FF25-43D5-BB3A-9042641867F4}" type="pres">
      <dgm:prSet presAssocID="{7A6479D3-9ACB-41C3-BEEE-B76D1507F693}" presName="bigChev" presStyleLbl="node1" presStyleIdx="3" presStyleCnt="4" custScaleX="140330"/>
      <dgm:spPr/>
    </dgm:pt>
    <dgm:pt modelId="{13D5F039-FBDA-43BC-BA1C-F2D82F14D715}" type="pres">
      <dgm:prSet presAssocID="{002E3418-A8C2-487C-A154-6923E128BD70}" presName="parTrans" presStyleCnt="0"/>
      <dgm:spPr/>
    </dgm:pt>
    <dgm:pt modelId="{0D688C31-8338-4BCE-847B-0E8207795C5B}" type="pres">
      <dgm:prSet presAssocID="{2BFCEE58-EC76-4941-B902-9DB0AF410553}" presName="node" presStyleLbl="alignAccFollowNode1" presStyleIdx="9" presStyleCnt="12">
        <dgm:presLayoutVars>
          <dgm:bulletEnabled val="1"/>
        </dgm:presLayoutVars>
      </dgm:prSet>
      <dgm:spPr/>
    </dgm:pt>
    <dgm:pt modelId="{352ADBC2-B298-42A4-AF9E-43C08BB21FEC}" type="pres">
      <dgm:prSet presAssocID="{C0A9C9E0-C895-457C-9BCC-0E3239A2FF7A}" presName="sibTrans" presStyleCnt="0"/>
      <dgm:spPr/>
    </dgm:pt>
    <dgm:pt modelId="{470964E0-A080-4253-99CF-2C3E4D6AD519}" type="pres">
      <dgm:prSet presAssocID="{73C91C30-10D4-4A9C-BAB2-249581438C91}" presName="node" presStyleLbl="alignAccFollowNode1" presStyleIdx="10" presStyleCnt="12" custScaleX="146025">
        <dgm:presLayoutVars>
          <dgm:bulletEnabled val="1"/>
        </dgm:presLayoutVars>
      </dgm:prSet>
      <dgm:spPr/>
    </dgm:pt>
    <dgm:pt modelId="{6F12C1D4-22F3-450E-87A8-7217C553B659}" type="pres">
      <dgm:prSet presAssocID="{1A052857-0769-40BE-B846-01662D2F0F8D}" presName="sibTrans" presStyleCnt="0"/>
      <dgm:spPr/>
    </dgm:pt>
    <dgm:pt modelId="{ACF95B59-726F-4915-8B4C-F284D549CAB9}" type="pres">
      <dgm:prSet presAssocID="{766D59B3-41B7-4B9F-84B0-04CDBBDCD214}" presName="node" presStyleLbl="alignAccFollowNode1" presStyleIdx="11" presStyleCnt="12">
        <dgm:presLayoutVars>
          <dgm:bulletEnabled val="1"/>
        </dgm:presLayoutVars>
      </dgm:prSet>
      <dgm:spPr/>
    </dgm:pt>
  </dgm:ptLst>
  <dgm:cxnLst>
    <dgm:cxn modelId="{7C011603-D8D7-4276-942D-8B571CA6B68B}" srcId="{7A6479D3-9ACB-41C3-BEEE-B76D1507F693}" destId="{2BFCEE58-EC76-4941-B902-9DB0AF410553}" srcOrd="0" destOrd="0" parTransId="{002E3418-A8C2-487C-A154-6923E128BD70}" sibTransId="{C0A9C9E0-C895-457C-9BCC-0E3239A2FF7A}"/>
    <dgm:cxn modelId="{88065204-FDCB-4FBF-8EFD-F498E4414C83}" srcId="{619D4DBB-E4E3-417A-B3E5-735FE3A8C4D2}" destId="{DF50078D-77FA-4359-B7E0-D171A8949E7C}" srcOrd="2" destOrd="0" parTransId="{8EF07C09-A214-433B-AA22-47F37F9CCDFA}" sibTransId="{E9915B2F-F80E-4F3B-903E-988CCCE3794B}"/>
    <dgm:cxn modelId="{8366A504-8FFC-4B0C-A6BC-C2F1DFBD1C7D}" type="presOf" srcId="{7A6479D3-9ACB-41C3-BEEE-B76D1507F693}" destId="{1E682785-FF25-43D5-BB3A-9042641867F4}" srcOrd="0" destOrd="0" presId="urn:microsoft.com/office/officeart/2005/8/layout/lProcess3"/>
    <dgm:cxn modelId="{F3CCE007-253F-4301-A7A1-F41FCD052C21}" type="presOf" srcId="{73C91C30-10D4-4A9C-BAB2-249581438C91}" destId="{470964E0-A080-4253-99CF-2C3E4D6AD519}" srcOrd="0" destOrd="0" presId="urn:microsoft.com/office/officeart/2005/8/layout/lProcess3"/>
    <dgm:cxn modelId="{2E5AA10D-CE6C-490A-A4BA-DE0E19F238C0}" srcId="{76F050E7-09AB-4B8A-A74F-0EFA13F1FE76}" destId="{FA1FBE01-3F53-47F1-9432-2BFC75E08261}" srcOrd="0" destOrd="0" parTransId="{91D2AEC1-8752-4BB0-AE84-FB94D83A056E}" sibTransId="{7F25A4A1-2BC6-4F4B-BB97-6E5A6E5D95D6}"/>
    <dgm:cxn modelId="{C4E4E50F-531F-4767-9BAA-A43FCCE43868}" type="presOf" srcId="{FF88AE29-6C75-4604-AED3-0A9EE7E779EA}" destId="{F50D7220-02FF-4D6D-B1B3-4243A789C5CB}" srcOrd="0" destOrd="0" presId="urn:microsoft.com/office/officeart/2005/8/layout/lProcess3"/>
    <dgm:cxn modelId="{81D0951D-F07B-4F64-8AFE-0828563AC15F}" type="presOf" srcId="{619D4DBB-E4E3-417A-B3E5-735FE3A8C4D2}" destId="{4117312D-DB37-4B85-9DAA-0FC79D4FCF58}" srcOrd="0" destOrd="0" presId="urn:microsoft.com/office/officeart/2005/8/layout/lProcess3"/>
    <dgm:cxn modelId="{07869C2B-AA1B-4872-ADCB-EADEA9BAEB90}" type="presOf" srcId="{04B5E45C-1AE0-4935-954D-7529509C8E04}" destId="{C77C5190-55AA-4EBE-85D7-600BAD48E2FD}" srcOrd="0" destOrd="0" presId="urn:microsoft.com/office/officeart/2005/8/layout/lProcess3"/>
    <dgm:cxn modelId="{FC0FC92E-C552-4628-9153-8286FD167108}" srcId="{7A6479D3-9ACB-41C3-BEEE-B76D1507F693}" destId="{766D59B3-41B7-4B9F-84B0-04CDBBDCD214}" srcOrd="2" destOrd="0" parTransId="{5801A2A3-D5CC-40A6-A21B-DD21D29889FD}" sibTransId="{2E7F97CB-8508-41A0-BCCB-70E5D4A31F87}"/>
    <dgm:cxn modelId="{94029137-8677-4B2F-8F87-DEF3C8D67407}" type="presOf" srcId="{FA1FBE01-3F53-47F1-9432-2BFC75E08261}" destId="{3296517E-283A-4037-9C0F-9506A3EFFAEC}" srcOrd="0" destOrd="0" presId="urn:microsoft.com/office/officeart/2005/8/layout/lProcess3"/>
    <dgm:cxn modelId="{0BA6663C-B264-47E5-B010-34CE9EAE97B8}" srcId="{FA1FBE01-3F53-47F1-9432-2BFC75E08261}" destId="{FF88AE29-6C75-4604-AED3-0A9EE7E779EA}" srcOrd="0" destOrd="0" parTransId="{55F9D35A-FB9C-45C3-983F-B9BD9871786F}" sibTransId="{178C0053-3148-4476-9EAC-52222C442D75}"/>
    <dgm:cxn modelId="{7C81BC5B-477B-41E9-8A71-4B73D6AECA4D}" type="presOf" srcId="{B696A062-9D43-4816-AB1E-2C2A3157A7F4}" destId="{B76BA921-AFAC-4E00-A18C-51894682C10D}" srcOrd="0" destOrd="0" presId="urn:microsoft.com/office/officeart/2005/8/layout/lProcess3"/>
    <dgm:cxn modelId="{D902B55E-DF89-4230-BED3-679A0CAA5F34}" srcId="{76F050E7-09AB-4B8A-A74F-0EFA13F1FE76}" destId="{92B90BAB-509D-4530-9E49-DEDD59F624A6}" srcOrd="1" destOrd="0" parTransId="{CA32F844-3712-4E22-B3D2-099B17A2B00D}" sibTransId="{4F7CD45F-F603-476E-ADD6-12500F312259}"/>
    <dgm:cxn modelId="{467EEB64-3B99-4797-BEAC-F584870B77E0}" srcId="{FA1FBE01-3F53-47F1-9432-2BFC75E08261}" destId="{DD6F3010-5157-4A76-81D1-95CDC1B0CC47}" srcOrd="2" destOrd="0" parTransId="{1B489C80-A3AB-445B-9F74-3A72713C35BF}" sibTransId="{7FE4F5A6-C708-4EE9-8EB6-21D15D7E2FC9}"/>
    <dgm:cxn modelId="{24125C4E-91CB-4547-AAA7-1A67E7526545}" type="presOf" srcId="{DD6F3010-5157-4A76-81D1-95CDC1B0CC47}" destId="{323DBD95-B600-4F59-8B1C-365B1C96A8DB}" srcOrd="0" destOrd="0" presId="urn:microsoft.com/office/officeart/2005/8/layout/lProcess3"/>
    <dgm:cxn modelId="{FC531170-0BA8-48CC-9ACE-181BB629F450}" type="presOf" srcId="{C2DB7B1A-3421-41B7-AC3E-9FF53B61B8B8}" destId="{3F7D9EBB-A32A-4F72-9597-CC1C5B3C5133}" srcOrd="0" destOrd="0" presId="urn:microsoft.com/office/officeart/2005/8/layout/lProcess3"/>
    <dgm:cxn modelId="{6718427A-6646-451A-AC17-00D8CCE7E422}" type="presOf" srcId="{2BFCEE58-EC76-4941-B902-9DB0AF410553}" destId="{0D688C31-8338-4BCE-847B-0E8207795C5B}" srcOrd="0" destOrd="0" presId="urn:microsoft.com/office/officeart/2005/8/layout/lProcess3"/>
    <dgm:cxn modelId="{DF0A3D82-71E3-4C8B-91B1-6E0AB144B0C7}" type="presOf" srcId="{76F050E7-09AB-4B8A-A74F-0EFA13F1FE76}" destId="{05B447BF-4E05-4CE2-A425-6918A05A03D2}" srcOrd="0" destOrd="0" presId="urn:microsoft.com/office/officeart/2005/8/layout/lProcess3"/>
    <dgm:cxn modelId="{D91D4485-EFD6-49E7-9D5B-40A5AC17A046}" srcId="{76F050E7-09AB-4B8A-A74F-0EFA13F1FE76}" destId="{619D4DBB-E4E3-417A-B3E5-735FE3A8C4D2}" srcOrd="2" destOrd="0" parTransId="{EA292D52-45B0-4A00-8BE2-B9B1255EEAD0}" sibTransId="{05E9F1C5-C767-4355-9F53-A13AF6CB6670}"/>
    <dgm:cxn modelId="{4BCC518D-F15B-4FE1-8185-811C7C84B30E}" srcId="{92B90BAB-509D-4530-9E49-DEDD59F624A6}" destId="{C2DB7B1A-3421-41B7-AC3E-9FF53B61B8B8}" srcOrd="1" destOrd="0" parTransId="{48CF2978-4B4C-4540-872D-7076AFA0B4B0}" sibTransId="{B37D5510-265A-4746-9510-5FBD2EA0E7CF}"/>
    <dgm:cxn modelId="{DEA83599-FCB7-4BFA-832F-6667CF251FB8}" srcId="{619D4DBB-E4E3-417A-B3E5-735FE3A8C4D2}" destId="{B696A062-9D43-4816-AB1E-2C2A3157A7F4}" srcOrd="1" destOrd="0" parTransId="{8576FE2E-FD7D-4995-895F-6710A52A6C8E}" sibTransId="{D4464D03-B979-49AA-84C3-723E61998FE9}"/>
    <dgm:cxn modelId="{590F739B-06E1-414B-8326-9C1C2619AB34}" type="presOf" srcId="{6301E91A-639F-4261-81E1-E29339E57840}" destId="{ECDD9179-DBD1-4918-9D83-075E6709A10A}" srcOrd="0" destOrd="0" presId="urn:microsoft.com/office/officeart/2005/8/layout/lProcess3"/>
    <dgm:cxn modelId="{DAE0F1B1-F98C-4847-AED5-A9A58723A456}" type="presOf" srcId="{B67DFD51-D9EC-4077-A4CD-3497C1017604}" destId="{351A38AC-3119-4A61-938F-9067DE255883}" srcOrd="0" destOrd="0" presId="urn:microsoft.com/office/officeart/2005/8/layout/lProcess3"/>
    <dgm:cxn modelId="{C625A9BC-76CB-4684-BBAD-0503C1F3A8C9}" srcId="{92B90BAB-509D-4530-9E49-DEDD59F624A6}" destId="{B67DFD51-D9EC-4077-A4CD-3497C1017604}" srcOrd="0" destOrd="0" parTransId="{8427D5D6-2E87-4EF6-A846-AA02A6FD3C18}" sibTransId="{1964613A-BBB4-4201-9767-D026FCCC72D1}"/>
    <dgm:cxn modelId="{62785BBF-5E63-41B9-8CD1-8B39AD1BF0D4}" type="presOf" srcId="{DF50078D-77FA-4359-B7E0-D171A8949E7C}" destId="{3C0A5EAB-F4C8-4A6F-82F3-7F2D668192AE}" srcOrd="0" destOrd="0" presId="urn:microsoft.com/office/officeart/2005/8/layout/lProcess3"/>
    <dgm:cxn modelId="{D06149CA-845B-454B-98C1-E0DA5E6C535C}" type="presOf" srcId="{92B90BAB-509D-4530-9E49-DEDD59F624A6}" destId="{96F09CE1-972D-4271-8E4B-FE2515A0E1FE}" srcOrd="0" destOrd="0" presId="urn:microsoft.com/office/officeart/2005/8/layout/lProcess3"/>
    <dgm:cxn modelId="{91B024CB-8E16-4241-A1F8-1E7D58EF85BF}" srcId="{619D4DBB-E4E3-417A-B3E5-735FE3A8C4D2}" destId="{04B5E45C-1AE0-4935-954D-7529509C8E04}" srcOrd="0" destOrd="0" parTransId="{E1845159-0CAE-447C-9E66-FD73117DEE64}" sibTransId="{78CEFA7D-56DA-4FF2-848A-D3005D0D3E80}"/>
    <dgm:cxn modelId="{EA608EE3-A708-48C6-9558-922AD9CD3D60}" type="presOf" srcId="{766D59B3-41B7-4B9F-84B0-04CDBBDCD214}" destId="{ACF95B59-726F-4915-8B4C-F284D549CAB9}" srcOrd="0" destOrd="0" presId="urn:microsoft.com/office/officeart/2005/8/layout/lProcess3"/>
    <dgm:cxn modelId="{AE87CEE4-44DB-4454-96A4-AA69C68C98E8}" srcId="{7A6479D3-9ACB-41C3-BEEE-B76D1507F693}" destId="{73C91C30-10D4-4A9C-BAB2-249581438C91}" srcOrd="1" destOrd="0" parTransId="{E9F98397-B984-45E2-B629-C8A96CDFDEE3}" sibTransId="{1A052857-0769-40BE-B846-01662D2F0F8D}"/>
    <dgm:cxn modelId="{2FB981E9-5EF4-4C43-A4D9-5727D73BEF71}" srcId="{92B90BAB-509D-4530-9E49-DEDD59F624A6}" destId="{020AD57A-94F9-4B84-B8F6-BC8810A5A37A}" srcOrd="2" destOrd="0" parTransId="{44EB9BF9-8AEE-4514-BAFF-D6B41604C9BE}" sibTransId="{07B31327-F2F4-4061-A229-99DBC91C0DA4}"/>
    <dgm:cxn modelId="{78319BE9-1382-42EB-A643-C987FAF23F2C}" srcId="{FA1FBE01-3F53-47F1-9432-2BFC75E08261}" destId="{6301E91A-639F-4261-81E1-E29339E57840}" srcOrd="1" destOrd="0" parTransId="{CC5C379F-2611-4D98-A0E5-67E817BFDB55}" sibTransId="{6BDE5165-D191-4B48-9D2F-80ACE852ED12}"/>
    <dgm:cxn modelId="{8F2977FC-0AD3-450F-9DDA-A36482A5F37A}" srcId="{76F050E7-09AB-4B8A-A74F-0EFA13F1FE76}" destId="{7A6479D3-9ACB-41C3-BEEE-B76D1507F693}" srcOrd="3" destOrd="0" parTransId="{92145B95-A45E-40CD-B24F-E2DF4AC12C97}" sibTransId="{3CC6BC6D-48F8-43B8-BE55-18D2550B1DF6}"/>
    <dgm:cxn modelId="{362EFBFC-8259-44B6-94FF-4C4E972A9401}" type="presOf" srcId="{020AD57A-94F9-4B84-B8F6-BC8810A5A37A}" destId="{2B7B869F-D5DA-4002-A646-E6C532D6C7D4}" srcOrd="0" destOrd="0" presId="urn:microsoft.com/office/officeart/2005/8/layout/lProcess3"/>
    <dgm:cxn modelId="{C3E37ADE-FD57-4469-B5C5-43ECD6AA1BDE}" type="presParOf" srcId="{05B447BF-4E05-4CE2-A425-6918A05A03D2}" destId="{815D9250-51DC-416F-A3C3-8259412E3D48}" srcOrd="0" destOrd="0" presId="urn:microsoft.com/office/officeart/2005/8/layout/lProcess3"/>
    <dgm:cxn modelId="{EDC1EB01-48B3-448B-96C7-EE77A9D50B2E}" type="presParOf" srcId="{815D9250-51DC-416F-A3C3-8259412E3D48}" destId="{3296517E-283A-4037-9C0F-9506A3EFFAEC}" srcOrd="0" destOrd="0" presId="urn:microsoft.com/office/officeart/2005/8/layout/lProcess3"/>
    <dgm:cxn modelId="{F053E729-BFAC-4B1D-9328-1DA57F5F8E12}" type="presParOf" srcId="{815D9250-51DC-416F-A3C3-8259412E3D48}" destId="{C3C65CF3-214C-45BE-ABC2-6985C95C4341}" srcOrd="1" destOrd="0" presId="urn:microsoft.com/office/officeart/2005/8/layout/lProcess3"/>
    <dgm:cxn modelId="{CAA873EC-7B97-4EA0-928A-20BD600646AF}" type="presParOf" srcId="{815D9250-51DC-416F-A3C3-8259412E3D48}" destId="{F50D7220-02FF-4D6D-B1B3-4243A789C5CB}" srcOrd="2" destOrd="0" presId="urn:microsoft.com/office/officeart/2005/8/layout/lProcess3"/>
    <dgm:cxn modelId="{E4DA0066-7C5B-496B-B9F5-CC3098E9CBF7}" type="presParOf" srcId="{815D9250-51DC-416F-A3C3-8259412E3D48}" destId="{1A16398D-252F-4BE5-9441-98DA6271E73D}" srcOrd="3" destOrd="0" presId="urn:microsoft.com/office/officeart/2005/8/layout/lProcess3"/>
    <dgm:cxn modelId="{1216BBB8-9A50-4DE0-80F9-71725F33E6E1}" type="presParOf" srcId="{815D9250-51DC-416F-A3C3-8259412E3D48}" destId="{ECDD9179-DBD1-4918-9D83-075E6709A10A}" srcOrd="4" destOrd="0" presId="urn:microsoft.com/office/officeart/2005/8/layout/lProcess3"/>
    <dgm:cxn modelId="{63708201-CD7C-41C3-8896-7523649ED8A0}" type="presParOf" srcId="{815D9250-51DC-416F-A3C3-8259412E3D48}" destId="{9A411009-C3BB-4062-802C-050222E60B86}" srcOrd="5" destOrd="0" presId="urn:microsoft.com/office/officeart/2005/8/layout/lProcess3"/>
    <dgm:cxn modelId="{69898728-BB75-4439-AF4F-567CFD96126B}" type="presParOf" srcId="{815D9250-51DC-416F-A3C3-8259412E3D48}" destId="{323DBD95-B600-4F59-8B1C-365B1C96A8DB}" srcOrd="6" destOrd="0" presId="urn:microsoft.com/office/officeart/2005/8/layout/lProcess3"/>
    <dgm:cxn modelId="{B3E0DB09-44CA-4753-8F6E-44F01296E45F}" type="presParOf" srcId="{05B447BF-4E05-4CE2-A425-6918A05A03D2}" destId="{D68DDA8A-8408-434D-B747-CDC90F219D66}" srcOrd="1" destOrd="0" presId="urn:microsoft.com/office/officeart/2005/8/layout/lProcess3"/>
    <dgm:cxn modelId="{945AAB94-0DA7-488A-A71A-DA4A0B5931DC}" type="presParOf" srcId="{05B447BF-4E05-4CE2-A425-6918A05A03D2}" destId="{CA35D414-2994-440B-B47B-CF3109F29117}" srcOrd="2" destOrd="0" presId="urn:microsoft.com/office/officeart/2005/8/layout/lProcess3"/>
    <dgm:cxn modelId="{A594A7A9-96EF-4215-BC95-9F9DB4BFD076}" type="presParOf" srcId="{CA35D414-2994-440B-B47B-CF3109F29117}" destId="{96F09CE1-972D-4271-8E4B-FE2515A0E1FE}" srcOrd="0" destOrd="0" presId="urn:microsoft.com/office/officeart/2005/8/layout/lProcess3"/>
    <dgm:cxn modelId="{86CE4A38-AB54-44DA-BA7A-14D14942BC2D}" type="presParOf" srcId="{CA35D414-2994-440B-B47B-CF3109F29117}" destId="{2C5B9B85-0D02-4F6B-A04B-66F8B4683FBE}" srcOrd="1" destOrd="0" presId="urn:microsoft.com/office/officeart/2005/8/layout/lProcess3"/>
    <dgm:cxn modelId="{69D7E4EB-DDE0-45DE-8DF1-6160BB7439A5}" type="presParOf" srcId="{CA35D414-2994-440B-B47B-CF3109F29117}" destId="{351A38AC-3119-4A61-938F-9067DE255883}" srcOrd="2" destOrd="0" presId="urn:microsoft.com/office/officeart/2005/8/layout/lProcess3"/>
    <dgm:cxn modelId="{1A2E8A32-8E97-46AE-88FD-4DCCE690AD0B}" type="presParOf" srcId="{CA35D414-2994-440B-B47B-CF3109F29117}" destId="{27168E76-DF86-4FFD-B0D3-B2846DC0D657}" srcOrd="3" destOrd="0" presId="urn:microsoft.com/office/officeart/2005/8/layout/lProcess3"/>
    <dgm:cxn modelId="{A7584759-485A-47DA-8EA3-AE91D0B31E42}" type="presParOf" srcId="{CA35D414-2994-440B-B47B-CF3109F29117}" destId="{3F7D9EBB-A32A-4F72-9597-CC1C5B3C5133}" srcOrd="4" destOrd="0" presId="urn:microsoft.com/office/officeart/2005/8/layout/lProcess3"/>
    <dgm:cxn modelId="{0C384953-24DA-465C-8388-F288A4F22C68}" type="presParOf" srcId="{CA35D414-2994-440B-B47B-CF3109F29117}" destId="{92F21F2E-BB0E-4BB5-AFA7-1EB80E30976C}" srcOrd="5" destOrd="0" presId="urn:microsoft.com/office/officeart/2005/8/layout/lProcess3"/>
    <dgm:cxn modelId="{A81904D0-F558-4647-8ABD-8F5118206D96}" type="presParOf" srcId="{CA35D414-2994-440B-B47B-CF3109F29117}" destId="{2B7B869F-D5DA-4002-A646-E6C532D6C7D4}" srcOrd="6" destOrd="0" presId="urn:microsoft.com/office/officeart/2005/8/layout/lProcess3"/>
    <dgm:cxn modelId="{C09E4AEC-337C-4809-BCE9-287C42D82560}" type="presParOf" srcId="{05B447BF-4E05-4CE2-A425-6918A05A03D2}" destId="{5C74D687-C053-4E22-9F30-9988EC0F2932}" srcOrd="3" destOrd="0" presId="urn:microsoft.com/office/officeart/2005/8/layout/lProcess3"/>
    <dgm:cxn modelId="{E67768D6-267F-41EA-92C2-13789BD3F106}" type="presParOf" srcId="{05B447BF-4E05-4CE2-A425-6918A05A03D2}" destId="{C52A332D-4F1B-4FF2-A986-F88EABF8449A}" srcOrd="4" destOrd="0" presId="urn:microsoft.com/office/officeart/2005/8/layout/lProcess3"/>
    <dgm:cxn modelId="{D0227B9E-2983-4377-AB33-C632DBBB814D}" type="presParOf" srcId="{C52A332D-4F1B-4FF2-A986-F88EABF8449A}" destId="{4117312D-DB37-4B85-9DAA-0FC79D4FCF58}" srcOrd="0" destOrd="0" presId="urn:microsoft.com/office/officeart/2005/8/layout/lProcess3"/>
    <dgm:cxn modelId="{50E8327A-0746-45FC-8A9C-E422F6921D5F}" type="presParOf" srcId="{C52A332D-4F1B-4FF2-A986-F88EABF8449A}" destId="{0DCDB80C-5B01-478B-B178-CCEF9C15CEA8}" srcOrd="1" destOrd="0" presId="urn:microsoft.com/office/officeart/2005/8/layout/lProcess3"/>
    <dgm:cxn modelId="{DD491F1D-2772-42BD-9DC7-7A2A6D622F99}" type="presParOf" srcId="{C52A332D-4F1B-4FF2-A986-F88EABF8449A}" destId="{C77C5190-55AA-4EBE-85D7-600BAD48E2FD}" srcOrd="2" destOrd="0" presId="urn:microsoft.com/office/officeart/2005/8/layout/lProcess3"/>
    <dgm:cxn modelId="{492AA7B1-8B38-4764-8FE0-19C2270DE7E2}" type="presParOf" srcId="{C52A332D-4F1B-4FF2-A986-F88EABF8449A}" destId="{ECEDFDA1-923F-4E10-843A-0384402B3E2A}" srcOrd="3" destOrd="0" presId="urn:microsoft.com/office/officeart/2005/8/layout/lProcess3"/>
    <dgm:cxn modelId="{0F3A8EB4-C085-4C2A-8486-600692B98B30}" type="presParOf" srcId="{C52A332D-4F1B-4FF2-A986-F88EABF8449A}" destId="{B76BA921-AFAC-4E00-A18C-51894682C10D}" srcOrd="4" destOrd="0" presId="urn:microsoft.com/office/officeart/2005/8/layout/lProcess3"/>
    <dgm:cxn modelId="{B1D0298D-2AE7-49E2-84A8-95B96B6705FE}" type="presParOf" srcId="{C52A332D-4F1B-4FF2-A986-F88EABF8449A}" destId="{F5051E4B-AC43-41AE-AD5E-CAB3A3FF49E3}" srcOrd="5" destOrd="0" presId="urn:microsoft.com/office/officeart/2005/8/layout/lProcess3"/>
    <dgm:cxn modelId="{DC767692-5229-4539-B979-1E3EA6D1CC76}" type="presParOf" srcId="{C52A332D-4F1B-4FF2-A986-F88EABF8449A}" destId="{3C0A5EAB-F4C8-4A6F-82F3-7F2D668192AE}" srcOrd="6" destOrd="0" presId="urn:microsoft.com/office/officeart/2005/8/layout/lProcess3"/>
    <dgm:cxn modelId="{EA272AD0-2A9C-4054-813C-F2D29EA87E22}" type="presParOf" srcId="{05B447BF-4E05-4CE2-A425-6918A05A03D2}" destId="{E4DA5D67-2909-4F9A-AC51-A94C5442740A}" srcOrd="5" destOrd="0" presId="urn:microsoft.com/office/officeart/2005/8/layout/lProcess3"/>
    <dgm:cxn modelId="{1BBA3BE8-EBEF-485F-BB39-E7678224677C}" type="presParOf" srcId="{05B447BF-4E05-4CE2-A425-6918A05A03D2}" destId="{C05D9EE0-3880-4085-AB80-63FF282F07DB}" srcOrd="6" destOrd="0" presId="urn:microsoft.com/office/officeart/2005/8/layout/lProcess3"/>
    <dgm:cxn modelId="{5DEC9B68-5762-400A-A6D4-9DC8227B3C29}" type="presParOf" srcId="{C05D9EE0-3880-4085-AB80-63FF282F07DB}" destId="{1E682785-FF25-43D5-BB3A-9042641867F4}" srcOrd="0" destOrd="0" presId="urn:microsoft.com/office/officeart/2005/8/layout/lProcess3"/>
    <dgm:cxn modelId="{C320CD37-2312-4D5B-9F09-7606549BB956}" type="presParOf" srcId="{C05D9EE0-3880-4085-AB80-63FF282F07DB}" destId="{13D5F039-FBDA-43BC-BA1C-F2D82F14D715}" srcOrd="1" destOrd="0" presId="urn:microsoft.com/office/officeart/2005/8/layout/lProcess3"/>
    <dgm:cxn modelId="{47931C88-87E8-4A03-A8C7-5996949093E4}" type="presParOf" srcId="{C05D9EE0-3880-4085-AB80-63FF282F07DB}" destId="{0D688C31-8338-4BCE-847B-0E8207795C5B}" srcOrd="2" destOrd="0" presId="urn:microsoft.com/office/officeart/2005/8/layout/lProcess3"/>
    <dgm:cxn modelId="{A22CF0C1-60E8-4870-A34C-B3F3FB44DECF}" type="presParOf" srcId="{C05D9EE0-3880-4085-AB80-63FF282F07DB}" destId="{352ADBC2-B298-42A4-AF9E-43C08BB21FEC}" srcOrd="3" destOrd="0" presId="urn:microsoft.com/office/officeart/2005/8/layout/lProcess3"/>
    <dgm:cxn modelId="{D75360A8-6558-4A72-96DD-BF8A4FE59580}" type="presParOf" srcId="{C05D9EE0-3880-4085-AB80-63FF282F07DB}" destId="{470964E0-A080-4253-99CF-2C3E4D6AD519}" srcOrd="4" destOrd="0" presId="urn:microsoft.com/office/officeart/2005/8/layout/lProcess3"/>
    <dgm:cxn modelId="{5404CFA7-846F-4673-B28E-5D4321AD587C}" type="presParOf" srcId="{C05D9EE0-3880-4085-AB80-63FF282F07DB}" destId="{6F12C1D4-22F3-450E-87A8-7217C553B659}" srcOrd="5" destOrd="0" presId="urn:microsoft.com/office/officeart/2005/8/layout/lProcess3"/>
    <dgm:cxn modelId="{2C6841A2-BBBC-4D73-9AAD-FF742BDEDBEA}" type="presParOf" srcId="{C05D9EE0-3880-4085-AB80-63FF282F07DB}" destId="{ACF95B59-726F-4915-8B4C-F284D549CAB9}"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F050E7-09AB-4B8A-A74F-0EFA13F1FE7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fr-BE"/>
        </a:p>
      </dgm:t>
    </dgm:pt>
    <dgm:pt modelId="{FA1FBE01-3F53-47F1-9432-2BFC75E08261}">
      <dgm:prSet phldrT="[Tekst]"/>
      <dgm:spPr>
        <a:solidFill>
          <a:schemeClr val="tx1"/>
        </a:solidFill>
      </dgm:spPr>
      <dgm:t>
        <a:bodyPr/>
        <a:lstStyle/>
        <a:p>
          <a:r>
            <a:rPr lang="nl-BE" b="1" dirty="0">
              <a:solidFill>
                <a:schemeClr val="bg1"/>
              </a:solidFill>
            </a:rPr>
            <a:t>Direct entry</a:t>
          </a:r>
          <a:endParaRPr lang="fr-BE" b="1" dirty="0">
            <a:solidFill>
              <a:schemeClr val="bg1"/>
            </a:solidFill>
          </a:endParaRPr>
        </a:p>
      </dgm:t>
    </dgm:pt>
    <dgm:pt modelId="{91D2AEC1-8752-4BB0-AE84-FB94D83A056E}" type="parTrans" cxnId="{2E5AA10D-CE6C-490A-A4BA-DE0E19F238C0}">
      <dgm:prSet/>
      <dgm:spPr/>
      <dgm:t>
        <a:bodyPr/>
        <a:lstStyle/>
        <a:p>
          <a:endParaRPr lang="fr-BE"/>
        </a:p>
      </dgm:t>
    </dgm:pt>
    <dgm:pt modelId="{7F25A4A1-2BC6-4F4B-BB97-6E5A6E5D95D6}" type="sibTrans" cxnId="{2E5AA10D-CE6C-490A-A4BA-DE0E19F238C0}">
      <dgm:prSet/>
      <dgm:spPr/>
      <dgm:t>
        <a:bodyPr/>
        <a:lstStyle/>
        <a:p>
          <a:endParaRPr lang="fr-BE"/>
        </a:p>
      </dgm:t>
    </dgm:pt>
    <dgm:pt modelId="{FF88AE29-6C75-4604-AED3-0A9EE7E779EA}">
      <dgm:prSet phldrT="[Tekst]"/>
      <dgm:spPr>
        <a:solidFill>
          <a:srgbClr val="00FFAF">
            <a:alpha val="90000"/>
          </a:srgbClr>
        </a:solidFill>
      </dgm:spPr>
      <dgm:t>
        <a:bodyPr/>
        <a:lstStyle/>
        <a:p>
          <a:r>
            <a:rPr lang="nl-BE" b="1" dirty="0"/>
            <a:t>79,253</a:t>
          </a:r>
          <a:endParaRPr lang="fr-BE" b="1" dirty="0"/>
        </a:p>
      </dgm:t>
    </dgm:pt>
    <dgm:pt modelId="{55F9D35A-FB9C-45C3-983F-B9BD9871786F}" type="parTrans" cxnId="{0BA6663C-B264-47E5-B010-34CE9EAE97B8}">
      <dgm:prSet/>
      <dgm:spPr/>
      <dgm:t>
        <a:bodyPr/>
        <a:lstStyle/>
        <a:p>
          <a:endParaRPr lang="fr-BE"/>
        </a:p>
      </dgm:t>
    </dgm:pt>
    <dgm:pt modelId="{178C0053-3148-4476-9EAC-52222C442D75}" type="sibTrans" cxnId="{0BA6663C-B264-47E5-B010-34CE9EAE97B8}">
      <dgm:prSet/>
      <dgm:spPr/>
      <dgm:t>
        <a:bodyPr/>
        <a:lstStyle/>
        <a:p>
          <a:endParaRPr lang="fr-BE"/>
        </a:p>
      </dgm:t>
    </dgm:pt>
    <dgm:pt modelId="{6301E91A-639F-4261-81E1-E29339E57840}">
      <dgm:prSet phldrT="[Tekst]"/>
      <dgm:spPr/>
      <dgm:t>
        <a:bodyPr/>
        <a:lstStyle/>
        <a:p>
          <a:r>
            <a:rPr lang="nl-BE" b="1" dirty="0"/>
            <a:t>4min 38s</a:t>
          </a:r>
          <a:endParaRPr lang="fr-BE" b="1" dirty="0"/>
        </a:p>
      </dgm:t>
    </dgm:pt>
    <dgm:pt modelId="{CC5C379F-2611-4D98-A0E5-67E817BFDB55}" type="parTrans" cxnId="{78319BE9-1382-42EB-A643-C987FAF23F2C}">
      <dgm:prSet/>
      <dgm:spPr/>
      <dgm:t>
        <a:bodyPr/>
        <a:lstStyle/>
        <a:p>
          <a:endParaRPr lang="fr-BE"/>
        </a:p>
      </dgm:t>
    </dgm:pt>
    <dgm:pt modelId="{6BDE5165-D191-4B48-9D2F-80ACE852ED12}" type="sibTrans" cxnId="{78319BE9-1382-42EB-A643-C987FAF23F2C}">
      <dgm:prSet/>
      <dgm:spPr/>
      <dgm:t>
        <a:bodyPr/>
        <a:lstStyle/>
        <a:p>
          <a:endParaRPr lang="fr-BE"/>
        </a:p>
      </dgm:t>
    </dgm:pt>
    <dgm:pt modelId="{92B90BAB-509D-4530-9E49-DEDD59F624A6}">
      <dgm:prSet phldrT="[Tekst]"/>
      <dgm:spPr>
        <a:solidFill>
          <a:schemeClr val="tx1"/>
        </a:solidFill>
      </dgm:spPr>
      <dgm:t>
        <a:bodyPr/>
        <a:lstStyle/>
        <a:p>
          <a:r>
            <a:rPr lang="nl-BE" b="1" dirty="0"/>
            <a:t>Websites</a:t>
          </a:r>
          <a:endParaRPr lang="fr-BE" b="1" dirty="0"/>
        </a:p>
      </dgm:t>
    </dgm:pt>
    <dgm:pt modelId="{CA32F844-3712-4E22-B3D2-099B17A2B00D}" type="parTrans" cxnId="{D902B55E-DF89-4230-BED3-679A0CAA5F34}">
      <dgm:prSet/>
      <dgm:spPr/>
      <dgm:t>
        <a:bodyPr/>
        <a:lstStyle/>
        <a:p>
          <a:endParaRPr lang="fr-BE"/>
        </a:p>
      </dgm:t>
    </dgm:pt>
    <dgm:pt modelId="{4F7CD45F-F603-476E-ADD6-12500F312259}" type="sibTrans" cxnId="{D902B55E-DF89-4230-BED3-679A0CAA5F34}">
      <dgm:prSet/>
      <dgm:spPr/>
      <dgm:t>
        <a:bodyPr/>
        <a:lstStyle/>
        <a:p>
          <a:endParaRPr lang="fr-BE"/>
        </a:p>
      </dgm:t>
    </dgm:pt>
    <dgm:pt modelId="{B67DFD51-D9EC-4077-A4CD-3497C1017604}">
      <dgm:prSet phldrT="[Tekst]"/>
      <dgm:spPr/>
      <dgm:t>
        <a:bodyPr/>
        <a:lstStyle/>
        <a:p>
          <a:r>
            <a:rPr lang="nl-BE" b="1" dirty="0"/>
            <a:t>35,083</a:t>
          </a:r>
          <a:endParaRPr lang="fr-BE" b="1" dirty="0"/>
        </a:p>
      </dgm:t>
    </dgm:pt>
    <dgm:pt modelId="{8427D5D6-2E87-4EF6-A846-AA02A6FD3C18}" type="parTrans" cxnId="{C625A9BC-76CB-4684-BBAD-0503C1F3A8C9}">
      <dgm:prSet/>
      <dgm:spPr/>
      <dgm:t>
        <a:bodyPr/>
        <a:lstStyle/>
        <a:p>
          <a:endParaRPr lang="fr-BE"/>
        </a:p>
      </dgm:t>
    </dgm:pt>
    <dgm:pt modelId="{1964613A-BBB4-4201-9767-D026FCCC72D1}" type="sibTrans" cxnId="{C625A9BC-76CB-4684-BBAD-0503C1F3A8C9}">
      <dgm:prSet/>
      <dgm:spPr/>
      <dgm:t>
        <a:bodyPr/>
        <a:lstStyle/>
        <a:p>
          <a:endParaRPr lang="fr-BE"/>
        </a:p>
      </dgm:t>
    </dgm:pt>
    <dgm:pt modelId="{C2DB7B1A-3421-41B7-AC3E-9FF53B61B8B8}">
      <dgm:prSet phldrT="[Tekst]"/>
      <dgm:spPr>
        <a:solidFill>
          <a:srgbClr val="00FFAF">
            <a:alpha val="90000"/>
          </a:srgbClr>
        </a:solidFill>
      </dgm:spPr>
      <dgm:t>
        <a:bodyPr/>
        <a:lstStyle/>
        <a:p>
          <a:r>
            <a:rPr lang="nl-BE" b="1" dirty="0"/>
            <a:t>10min 17s</a:t>
          </a:r>
          <a:endParaRPr lang="fr-BE" b="1" dirty="0"/>
        </a:p>
      </dgm:t>
    </dgm:pt>
    <dgm:pt modelId="{48CF2978-4B4C-4540-872D-7076AFA0B4B0}" type="parTrans" cxnId="{4BCC518D-F15B-4FE1-8185-811C7C84B30E}">
      <dgm:prSet/>
      <dgm:spPr/>
      <dgm:t>
        <a:bodyPr/>
        <a:lstStyle/>
        <a:p>
          <a:endParaRPr lang="fr-BE"/>
        </a:p>
      </dgm:t>
    </dgm:pt>
    <dgm:pt modelId="{B37D5510-265A-4746-9510-5FBD2EA0E7CF}" type="sibTrans" cxnId="{4BCC518D-F15B-4FE1-8185-811C7C84B30E}">
      <dgm:prSet/>
      <dgm:spPr/>
      <dgm:t>
        <a:bodyPr/>
        <a:lstStyle/>
        <a:p>
          <a:endParaRPr lang="fr-BE"/>
        </a:p>
      </dgm:t>
    </dgm:pt>
    <dgm:pt modelId="{619D4DBB-E4E3-417A-B3E5-735FE3A8C4D2}">
      <dgm:prSet phldrT="[Tekst]"/>
      <dgm:spPr>
        <a:solidFill>
          <a:schemeClr val="tx1"/>
        </a:solidFill>
      </dgm:spPr>
      <dgm:t>
        <a:bodyPr/>
        <a:lstStyle/>
        <a:p>
          <a:r>
            <a:rPr lang="nl-BE" b="1" dirty="0"/>
            <a:t>Search Engines</a:t>
          </a:r>
          <a:endParaRPr lang="fr-BE" b="1" dirty="0"/>
        </a:p>
      </dgm:t>
    </dgm:pt>
    <dgm:pt modelId="{EA292D52-45B0-4A00-8BE2-B9B1255EEAD0}" type="parTrans" cxnId="{D91D4485-EFD6-49E7-9D5B-40A5AC17A046}">
      <dgm:prSet/>
      <dgm:spPr/>
      <dgm:t>
        <a:bodyPr/>
        <a:lstStyle/>
        <a:p>
          <a:endParaRPr lang="fr-BE"/>
        </a:p>
      </dgm:t>
    </dgm:pt>
    <dgm:pt modelId="{05E9F1C5-C767-4355-9F53-A13AF6CB6670}" type="sibTrans" cxnId="{D91D4485-EFD6-49E7-9D5B-40A5AC17A046}">
      <dgm:prSet/>
      <dgm:spPr/>
      <dgm:t>
        <a:bodyPr/>
        <a:lstStyle/>
        <a:p>
          <a:endParaRPr lang="fr-BE"/>
        </a:p>
      </dgm:t>
    </dgm:pt>
    <dgm:pt modelId="{04B5E45C-1AE0-4935-954D-7529509C8E04}">
      <dgm:prSet phldrT="[Tekst]"/>
      <dgm:spPr>
        <a:solidFill>
          <a:srgbClr val="FF0000">
            <a:alpha val="90000"/>
          </a:srgbClr>
        </a:solidFill>
      </dgm:spPr>
      <dgm:t>
        <a:bodyPr/>
        <a:lstStyle/>
        <a:p>
          <a:r>
            <a:rPr lang="nl-BE" b="1" dirty="0"/>
            <a:t>6,157</a:t>
          </a:r>
          <a:endParaRPr lang="fr-BE" b="1" dirty="0"/>
        </a:p>
      </dgm:t>
    </dgm:pt>
    <dgm:pt modelId="{E1845159-0CAE-447C-9E66-FD73117DEE64}" type="parTrans" cxnId="{91B024CB-8E16-4241-A1F8-1E7D58EF85BF}">
      <dgm:prSet/>
      <dgm:spPr/>
      <dgm:t>
        <a:bodyPr/>
        <a:lstStyle/>
        <a:p>
          <a:endParaRPr lang="fr-BE"/>
        </a:p>
      </dgm:t>
    </dgm:pt>
    <dgm:pt modelId="{78CEFA7D-56DA-4FF2-848A-D3005D0D3E80}" type="sibTrans" cxnId="{91B024CB-8E16-4241-A1F8-1E7D58EF85BF}">
      <dgm:prSet/>
      <dgm:spPr/>
      <dgm:t>
        <a:bodyPr/>
        <a:lstStyle/>
        <a:p>
          <a:endParaRPr lang="fr-BE"/>
        </a:p>
      </dgm:t>
    </dgm:pt>
    <dgm:pt modelId="{B696A062-9D43-4816-AB1E-2C2A3157A7F4}">
      <dgm:prSet phldrT="[Tekst]"/>
      <dgm:spPr>
        <a:solidFill>
          <a:srgbClr val="00FFAF">
            <a:alpha val="90000"/>
          </a:srgbClr>
        </a:solidFill>
      </dgm:spPr>
      <dgm:t>
        <a:bodyPr/>
        <a:lstStyle/>
        <a:p>
          <a:r>
            <a:rPr lang="nl-BE" b="1" dirty="0"/>
            <a:t>11min 7s</a:t>
          </a:r>
          <a:endParaRPr lang="fr-BE" b="1" dirty="0"/>
        </a:p>
      </dgm:t>
    </dgm:pt>
    <dgm:pt modelId="{8576FE2E-FD7D-4995-895F-6710A52A6C8E}" type="parTrans" cxnId="{DEA83599-FCB7-4BFA-832F-6667CF251FB8}">
      <dgm:prSet/>
      <dgm:spPr/>
      <dgm:t>
        <a:bodyPr/>
        <a:lstStyle/>
        <a:p>
          <a:endParaRPr lang="fr-BE"/>
        </a:p>
      </dgm:t>
    </dgm:pt>
    <dgm:pt modelId="{D4464D03-B979-49AA-84C3-723E61998FE9}" type="sibTrans" cxnId="{DEA83599-FCB7-4BFA-832F-6667CF251FB8}">
      <dgm:prSet/>
      <dgm:spPr/>
      <dgm:t>
        <a:bodyPr/>
        <a:lstStyle/>
        <a:p>
          <a:endParaRPr lang="fr-BE"/>
        </a:p>
      </dgm:t>
    </dgm:pt>
    <dgm:pt modelId="{7A6479D3-9ACB-41C3-BEEE-B76D1507F693}">
      <dgm:prSet/>
      <dgm:spPr>
        <a:solidFill>
          <a:srgbClr val="AE85B9"/>
        </a:solidFill>
      </dgm:spPr>
      <dgm:t>
        <a:bodyPr/>
        <a:lstStyle/>
        <a:p>
          <a:r>
            <a:rPr lang="nl-BE" b="1" dirty="0" err="1"/>
            <a:t>Social</a:t>
          </a:r>
          <a:r>
            <a:rPr lang="nl-BE" b="1" dirty="0"/>
            <a:t> Networks</a:t>
          </a:r>
          <a:endParaRPr lang="fr-BE" b="1" dirty="0"/>
        </a:p>
      </dgm:t>
    </dgm:pt>
    <dgm:pt modelId="{92145B95-A45E-40CD-B24F-E2DF4AC12C97}" type="parTrans" cxnId="{8F2977FC-0AD3-450F-9DDA-A36482A5F37A}">
      <dgm:prSet/>
      <dgm:spPr/>
      <dgm:t>
        <a:bodyPr/>
        <a:lstStyle/>
        <a:p>
          <a:endParaRPr lang="fr-BE"/>
        </a:p>
      </dgm:t>
    </dgm:pt>
    <dgm:pt modelId="{3CC6BC6D-48F8-43B8-BE55-18D2550B1DF6}" type="sibTrans" cxnId="{8F2977FC-0AD3-450F-9DDA-A36482A5F37A}">
      <dgm:prSet/>
      <dgm:spPr/>
      <dgm:t>
        <a:bodyPr/>
        <a:lstStyle/>
        <a:p>
          <a:endParaRPr lang="fr-BE"/>
        </a:p>
      </dgm:t>
    </dgm:pt>
    <dgm:pt modelId="{73C91C30-10D4-4A9C-BAB2-249581438C91}">
      <dgm:prSet/>
      <dgm:spPr/>
      <dgm:t>
        <a:bodyPr/>
        <a:lstStyle/>
        <a:p>
          <a:r>
            <a:rPr lang="nl-BE" b="1" dirty="0"/>
            <a:t>3min 5s</a:t>
          </a:r>
          <a:endParaRPr lang="fr-BE" b="1" dirty="0"/>
        </a:p>
      </dgm:t>
    </dgm:pt>
    <dgm:pt modelId="{E9F98397-B984-45E2-B629-C8A96CDFDEE3}" type="parTrans" cxnId="{AE87CEE4-44DB-4454-96A4-AA69C68C98E8}">
      <dgm:prSet/>
      <dgm:spPr/>
      <dgm:t>
        <a:bodyPr/>
        <a:lstStyle/>
        <a:p>
          <a:endParaRPr lang="fr-BE"/>
        </a:p>
      </dgm:t>
    </dgm:pt>
    <dgm:pt modelId="{1A052857-0769-40BE-B846-01662D2F0F8D}" type="sibTrans" cxnId="{AE87CEE4-44DB-4454-96A4-AA69C68C98E8}">
      <dgm:prSet/>
      <dgm:spPr/>
      <dgm:t>
        <a:bodyPr/>
        <a:lstStyle/>
        <a:p>
          <a:endParaRPr lang="fr-BE"/>
        </a:p>
      </dgm:t>
    </dgm:pt>
    <dgm:pt modelId="{2BFCEE58-EC76-4941-B902-9DB0AF410553}">
      <dgm:prSet/>
      <dgm:spPr>
        <a:solidFill>
          <a:srgbClr val="FF0000">
            <a:alpha val="90000"/>
          </a:srgbClr>
        </a:solidFill>
      </dgm:spPr>
      <dgm:t>
        <a:bodyPr/>
        <a:lstStyle/>
        <a:p>
          <a:r>
            <a:rPr lang="nl-BE" b="1" dirty="0"/>
            <a:t>4,697</a:t>
          </a:r>
          <a:endParaRPr lang="fr-BE" b="1" dirty="0"/>
        </a:p>
      </dgm:t>
    </dgm:pt>
    <dgm:pt modelId="{002E3418-A8C2-487C-A154-6923E128BD70}" type="parTrans" cxnId="{7C011603-D8D7-4276-942D-8B571CA6B68B}">
      <dgm:prSet/>
      <dgm:spPr/>
      <dgm:t>
        <a:bodyPr/>
        <a:lstStyle/>
        <a:p>
          <a:endParaRPr lang="fr-BE"/>
        </a:p>
      </dgm:t>
    </dgm:pt>
    <dgm:pt modelId="{C0A9C9E0-C895-457C-9BCC-0E3239A2FF7A}" type="sibTrans" cxnId="{7C011603-D8D7-4276-942D-8B571CA6B68B}">
      <dgm:prSet/>
      <dgm:spPr/>
      <dgm:t>
        <a:bodyPr/>
        <a:lstStyle/>
        <a:p>
          <a:endParaRPr lang="fr-BE"/>
        </a:p>
      </dgm:t>
    </dgm:pt>
    <dgm:pt modelId="{DD6F3010-5157-4A76-81D1-95CDC1B0CC47}">
      <dgm:prSet/>
      <dgm:spPr>
        <a:solidFill>
          <a:srgbClr val="FF0000">
            <a:alpha val="90000"/>
          </a:srgbClr>
        </a:solidFill>
      </dgm:spPr>
      <dgm:t>
        <a:bodyPr/>
        <a:lstStyle/>
        <a:p>
          <a:r>
            <a:rPr lang="nl-BE" b="1" dirty="0"/>
            <a:t>52%</a:t>
          </a:r>
          <a:endParaRPr lang="fr-BE" b="1" dirty="0"/>
        </a:p>
      </dgm:t>
    </dgm:pt>
    <dgm:pt modelId="{1B489C80-A3AB-445B-9F74-3A72713C35BF}" type="parTrans" cxnId="{467EEB64-3B99-4797-BEAC-F584870B77E0}">
      <dgm:prSet/>
      <dgm:spPr/>
      <dgm:t>
        <a:bodyPr/>
        <a:lstStyle/>
        <a:p>
          <a:endParaRPr lang="fr-BE"/>
        </a:p>
      </dgm:t>
    </dgm:pt>
    <dgm:pt modelId="{7FE4F5A6-C708-4EE9-8EB6-21D15D7E2FC9}" type="sibTrans" cxnId="{467EEB64-3B99-4797-BEAC-F584870B77E0}">
      <dgm:prSet/>
      <dgm:spPr/>
      <dgm:t>
        <a:bodyPr/>
        <a:lstStyle/>
        <a:p>
          <a:endParaRPr lang="fr-BE"/>
        </a:p>
      </dgm:t>
    </dgm:pt>
    <dgm:pt modelId="{020AD57A-94F9-4B84-B8F6-BC8810A5A37A}">
      <dgm:prSet/>
      <dgm:spPr>
        <a:solidFill>
          <a:srgbClr val="00FFAF">
            <a:alpha val="90000"/>
          </a:srgbClr>
        </a:solidFill>
      </dgm:spPr>
      <dgm:t>
        <a:bodyPr/>
        <a:lstStyle/>
        <a:p>
          <a:r>
            <a:rPr lang="nl-BE" b="1" dirty="0"/>
            <a:t>14%</a:t>
          </a:r>
          <a:endParaRPr lang="fr-BE" b="1" dirty="0"/>
        </a:p>
      </dgm:t>
    </dgm:pt>
    <dgm:pt modelId="{44EB9BF9-8AEE-4514-BAFF-D6B41604C9BE}" type="parTrans" cxnId="{2FB981E9-5EF4-4C43-A4D9-5727D73BEF71}">
      <dgm:prSet/>
      <dgm:spPr/>
      <dgm:t>
        <a:bodyPr/>
        <a:lstStyle/>
        <a:p>
          <a:endParaRPr lang="fr-BE"/>
        </a:p>
      </dgm:t>
    </dgm:pt>
    <dgm:pt modelId="{07B31327-F2F4-4061-A229-99DBC91C0DA4}" type="sibTrans" cxnId="{2FB981E9-5EF4-4C43-A4D9-5727D73BEF71}">
      <dgm:prSet/>
      <dgm:spPr/>
      <dgm:t>
        <a:bodyPr/>
        <a:lstStyle/>
        <a:p>
          <a:endParaRPr lang="fr-BE"/>
        </a:p>
      </dgm:t>
    </dgm:pt>
    <dgm:pt modelId="{DF50078D-77FA-4359-B7E0-D171A8949E7C}">
      <dgm:prSet/>
      <dgm:spPr>
        <a:solidFill>
          <a:srgbClr val="00FFAF">
            <a:alpha val="90000"/>
          </a:srgbClr>
        </a:solidFill>
      </dgm:spPr>
      <dgm:t>
        <a:bodyPr/>
        <a:lstStyle/>
        <a:p>
          <a:r>
            <a:rPr lang="nl-BE" b="1" dirty="0"/>
            <a:t>21%</a:t>
          </a:r>
          <a:endParaRPr lang="fr-BE" b="1" dirty="0"/>
        </a:p>
      </dgm:t>
    </dgm:pt>
    <dgm:pt modelId="{8EF07C09-A214-433B-AA22-47F37F9CCDFA}" type="parTrans" cxnId="{88065204-FDCB-4FBF-8EFD-F498E4414C83}">
      <dgm:prSet/>
      <dgm:spPr/>
      <dgm:t>
        <a:bodyPr/>
        <a:lstStyle/>
        <a:p>
          <a:endParaRPr lang="fr-BE"/>
        </a:p>
      </dgm:t>
    </dgm:pt>
    <dgm:pt modelId="{E9915B2F-F80E-4F3B-903E-988CCCE3794B}" type="sibTrans" cxnId="{88065204-FDCB-4FBF-8EFD-F498E4414C83}">
      <dgm:prSet/>
      <dgm:spPr/>
      <dgm:t>
        <a:bodyPr/>
        <a:lstStyle/>
        <a:p>
          <a:endParaRPr lang="fr-BE"/>
        </a:p>
      </dgm:t>
    </dgm:pt>
    <dgm:pt modelId="{766D59B3-41B7-4B9F-84B0-04CDBBDCD214}">
      <dgm:prSet/>
      <dgm:spPr>
        <a:solidFill>
          <a:srgbClr val="FF0000">
            <a:alpha val="90000"/>
          </a:srgbClr>
        </a:solidFill>
      </dgm:spPr>
      <dgm:t>
        <a:bodyPr/>
        <a:lstStyle/>
        <a:p>
          <a:r>
            <a:rPr lang="nl-BE" b="1" dirty="0"/>
            <a:t>51%</a:t>
          </a:r>
          <a:endParaRPr lang="fr-BE" b="1" dirty="0"/>
        </a:p>
      </dgm:t>
    </dgm:pt>
    <dgm:pt modelId="{5801A2A3-D5CC-40A6-A21B-DD21D29889FD}" type="parTrans" cxnId="{FC0FC92E-C552-4628-9153-8286FD167108}">
      <dgm:prSet/>
      <dgm:spPr/>
      <dgm:t>
        <a:bodyPr/>
        <a:lstStyle/>
        <a:p>
          <a:endParaRPr lang="fr-BE"/>
        </a:p>
      </dgm:t>
    </dgm:pt>
    <dgm:pt modelId="{2E7F97CB-8508-41A0-BCCB-70E5D4A31F87}" type="sibTrans" cxnId="{FC0FC92E-C552-4628-9153-8286FD167108}">
      <dgm:prSet/>
      <dgm:spPr/>
      <dgm:t>
        <a:bodyPr/>
        <a:lstStyle/>
        <a:p>
          <a:endParaRPr lang="fr-BE"/>
        </a:p>
      </dgm:t>
    </dgm:pt>
    <dgm:pt modelId="{05B447BF-4E05-4CE2-A425-6918A05A03D2}" type="pres">
      <dgm:prSet presAssocID="{76F050E7-09AB-4B8A-A74F-0EFA13F1FE76}" presName="Name0" presStyleCnt="0">
        <dgm:presLayoutVars>
          <dgm:chPref val="3"/>
          <dgm:dir/>
          <dgm:animLvl val="lvl"/>
          <dgm:resizeHandles/>
        </dgm:presLayoutVars>
      </dgm:prSet>
      <dgm:spPr/>
    </dgm:pt>
    <dgm:pt modelId="{815D9250-51DC-416F-A3C3-8259412E3D48}" type="pres">
      <dgm:prSet presAssocID="{FA1FBE01-3F53-47F1-9432-2BFC75E08261}" presName="horFlow" presStyleCnt="0"/>
      <dgm:spPr/>
    </dgm:pt>
    <dgm:pt modelId="{3296517E-283A-4037-9C0F-9506A3EFFAEC}" type="pres">
      <dgm:prSet presAssocID="{FA1FBE01-3F53-47F1-9432-2BFC75E08261}" presName="bigChev" presStyleLbl="node1" presStyleIdx="0" presStyleCnt="4" custScaleX="140330"/>
      <dgm:spPr/>
    </dgm:pt>
    <dgm:pt modelId="{C3C65CF3-214C-45BE-ABC2-6985C95C4341}" type="pres">
      <dgm:prSet presAssocID="{55F9D35A-FB9C-45C3-983F-B9BD9871786F}" presName="parTrans" presStyleCnt="0"/>
      <dgm:spPr/>
    </dgm:pt>
    <dgm:pt modelId="{F50D7220-02FF-4D6D-B1B3-4243A789C5CB}" type="pres">
      <dgm:prSet presAssocID="{FF88AE29-6C75-4604-AED3-0A9EE7E779EA}" presName="node" presStyleLbl="alignAccFollowNode1" presStyleIdx="0" presStyleCnt="12">
        <dgm:presLayoutVars>
          <dgm:bulletEnabled val="1"/>
        </dgm:presLayoutVars>
      </dgm:prSet>
      <dgm:spPr/>
    </dgm:pt>
    <dgm:pt modelId="{1A16398D-252F-4BE5-9441-98DA6271E73D}" type="pres">
      <dgm:prSet presAssocID="{178C0053-3148-4476-9EAC-52222C442D75}" presName="sibTrans" presStyleCnt="0"/>
      <dgm:spPr/>
    </dgm:pt>
    <dgm:pt modelId="{ECDD9179-DBD1-4918-9D83-075E6709A10A}" type="pres">
      <dgm:prSet presAssocID="{6301E91A-639F-4261-81E1-E29339E57840}" presName="node" presStyleLbl="alignAccFollowNode1" presStyleIdx="1" presStyleCnt="12" custScaleX="147901">
        <dgm:presLayoutVars>
          <dgm:bulletEnabled val="1"/>
        </dgm:presLayoutVars>
      </dgm:prSet>
      <dgm:spPr/>
    </dgm:pt>
    <dgm:pt modelId="{9A411009-C3BB-4062-802C-050222E60B86}" type="pres">
      <dgm:prSet presAssocID="{6BDE5165-D191-4B48-9D2F-80ACE852ED12}" presName="sibTrans" presStyleCnt="0"/>
      <dgm:spPr/>
    </dgm:pt>
    <dgm:pt modelId="{323DBD95-B600-4F59-8B1C-365B1C96A8DB}" type="pres">
      <dgm:prSet presAssocID="{DD6F3010-5157-4A76-81D1-95CDC1B0CC47}" presName="node" presStyleLbl="alignAccFollowNode1" presStyleIdx="2" presStyleCnt="12">
        <dgm:presLayoutVars>
          <dgm:bulletEnabled val="1"/>
        </dgm:presLayoutVars>
      </dgm:prSet>
      <dgm:spPr/>
    </dgm:pt>
    <dgm:pt modelId="{D68DDA8A-8408-434D-B747-CDC90F219D66}" type="pres">
      <dgm:prSet presAssocID="{FA1FBE01-3F53-47F1-9432-2BFC75E08261}" presName="vSp" presStyleCnt="0"/>
      <dgm:spPr/>
    </dgm:pt>
    <dgm:pt modelId="{CA35D414-2994-440B-B47B-CF3109F29117}" type="pres">
      <dgm:prSet presAssocID="{92B90BAB-509D-4530-9E49-DEDD59F624A6}" presName="horFlow" presStyleCnt="0"/>
      <dgm:spPr/>
    </dgm:pt>
    <dgm:pt modelId="{96F09CE1-972D-4271-8E4B-FE2515A0E1FE}" type="pres">
      <dgm:prSet presAssocID="{92B90BAB-509D-4530-9E49-DEDD59F624A6}" presName="bigChev" presStyleLbl="node1" presStyleIdx="1" presStyleCnt="4" custScaleX="140330"/>
      <dgm:spPr/>
    </dgm:pt>
    <dgm:pt modelId="{2C5B9B85-0D02-4F6B-A04B-66F8B4683FBE}" type="pres">
      <dgm:prSet presAssocID="{8427D5D6-2E87-4EF6-A846-AA02A6FD3C18}" presName="parTrans" presStyleCnt="0"/>
      <dgm:spPr/>
    </dgm:pt>
    <dgm:pt modelId="{351A38AC-3119-4A61-938F-9067DE255883}" type="pres">
      <dgm:prSet presAssocID="{B67DFD51-D9EC-4077-A4CD-3497C1017604}" presName="node" presStyleLbl="alignAccFollowNode1" presStyleIdx="3" presStyleCnt="12">
        <dgm:presLayoutVars>
          <dgm:bulletEnabled val="1"/>
        </dgm:presLayoutVars>
      </dgm:prSet>
      <dgm:spPr/>
    </dgm:pt>
    <dgm:pt modelId="{27168E76-DF86-4FFD-B0D3-B2846DC0D657}" type="pres">
      <dgm:prSet presAssocID="{1964613A-BBB4-4201-9767-D026FCCC72D1}" presName="sibTrans" presStyleCnt="0"/>
      <dgm:spPr/>
    </dgm:pt>
    <dgm:pt modelId="{3F7D9EBB-A32A-4F72-9597-CC1C5B3C5133}" type="pres">
      <dgm:prSet presAssocID="{C2DB7B1A-3421-41B7-AC3E-9FF53B61B8B8}" presName="node" presStyleLbl="alignAccFollowNode1" presStyleIdx="4" presStyleCnt="12" custScaleX="147901">
        <dgm:presLayoutVars>
          <dgm:bulletEnabled val="1"/>
        </dgm:presLayoutVars>
      </dgm:prSet>
      <dgm:spPr/>
    </dgm:pt>
    <dgm:pt modelId="{92F21F2E-BB0E-4BB5-AFA7-1EB80E30976C}" type="pres">
      <dgm:prSet presAssocID="{B37D5510-265A-4746-9510-5FBD2EA0E7CF}" presName="sibTrans" presStyleCnt="0"/>
      <dgm:spPr/>
    </dgm:pt>
    <dgm:pt modelId="{2B7B869F-D5DA-4002-A646-E6C532D6C7D4}" type="pres">
      <dgm:prSet presAssocID="{020AD57A-94F9-4B84-B8F6-BC8810A5A37A}" presName="node" presStyleLbl="alignAccFollowNode1" presStyleIdx="5" presStyleCnt="12">
        <dgm:presLayoutVars>
          <dgm:bulletEnabled val="1"/>
        </dgm:presLayoutVars>
      </dgm:prSet>
      <dgm:spPr/>
    </dgm:pt>
    <dgm:pt modelId="{5C74D687-C053-4E22-9F30-9988EC0F2932}" type="pres">
      <dgm:prSet presAssocID="{92B90BAB-509D-4530-9E49-DEDD59F624A6}" presName="vSp" presStyleCnt="0"/>
      <dgm:spPr/>
    </dgm:pt>
    <dgm:pt modelId="{C52A332D-4F1B-4FF2-A986-F88EABF8449A}" type="pres">
      <dgm:prSet presAssocID="{619D4DBB-E4E3-417A-B3E5-735FE3A8C4D2}" presName="horFlow" presStyleCnt="0"/>
      <dgm:spPr/>
    </dgm:pt>
    <dgm:pt modelId="{4117312D-DB37-4B85-9DAA-0FC79D4FCF58}" type="pres">
      <dgm:prSet presAssocID="{619D4DBB-E4E3-417A-B3E5-735FE3A8C4D2}" presName="bigChev" presStyleLbl="node1" presStyleIdx="2" presStyleCnt="4" custScaleX="140330"/>
      <dgm:spPr/>
    </dgm:pt>
    <dgm:pt modelId="{0DCDB80C-5B01-478B-B178-CCEF9C15CEA8}" type="pres">
      <dgm:prSet presAssocID="{E1845159-0CAE-447C-9E66-FD73117DEE64}" presName="parTrans" presStyleCnt="0"/>
      <dgm:spPr/>
    </dgm:pt>
    <dgm:pt modelId="{C77C5190-55AA-4EBE-85D7-600BAD48E2FD}" type="pres">
      <dgm:prSet presAssocID="{04B5E45C-1AE0-4935-954D-7529509C8E04}" presName="node" presStyleLbl="alignAccFollowNode1" presStyleIdx="6" presStyleCnt="12">
        <dgm:presLayoutVars>
          <dgm:bulletEnabled val="1"/>
        </dgm:presLayoutVars>
      </dgm:prSet>
      <dgm:spPr/>
    </dgm:pt>
    <dgm:pt modelId="{ECEDFDA1-923F-4E10-843A-0384402B3E2A}" type="pres">
      <dgm:prSet presAssocID="{78CEFA7D-56DA-4FF2-848A-D3005D0D3E80}" presName="sibTrans" presStyleCnt="0"/>
      <dgm:spPr/>
    </dgm:pt>
    <dgm:pt modelId="{B76BA921-AFAC-4E00-A18C-51894682C10D}" type="pres">
      <dgm:prSet presAssocID="{B696A062-9D43-4816-AB1E-2C2A3157A7F4}" presName="node" presStyleLbl="alignAccFollowNode1" presStyleIdx="7" presStyleCnt="12" custScaleX="146025">
        <dgm:presLayoutVars>
          <dgm:bulletEnabled val="1"/>
        </dgm:presLayoutVars>
      </dgm:prSet>
      <dgm:spPr/>
    </dgm:pt>
    <dgm:pt modelId="{F5051E4B-AC43-41AE-AD5E-CAB3A3FF49E3}" type="pres">
      <dgm:prSet presAssocID="{D4464D03-B979-49AA-84C3-723E61998FE9}" presName="sibTrans" presStyleCnt="0"/>
      <dgm:spPr/>
    </dgm:pt>
    <dgm:pt modelId="{3C0A5EAB-F4C8-4A6F-82F3-7F2D668192AE}" type="pres">
      <dgm:prSet presAssocID="{DF50078D-77FA-4359-B7E0-D171A8949E7C}" presName="node" presStyleLbl="alignAccFollowNode1" presStyleIdx="8" presStyleCnt="12">
        <dgm:presLayoutVars>
          <dgm:bulletEnabled val="1"/>
        </dgm:presLayoutVars>
      </dgm:prSet>
      <dgm:spPr/>
    </dgm:pt>
    <dgm:pt modelId="{E4DA5D67-2909-4F9A-AC51-A94C5442740A}" type="pres">
      <dgm:prSet presAssocID="{619D4DBB-E4E3-417A-B3E5-735FE3A8C4D2}" presName="vSp" presStyleCnt="0"/>
      <dgm:spPr/>
    </dgm:pt>
    <dgm:pt modelId="{C05D9EE0-3880-4085-AB80-63FF282F07DB}" type="pres">
      <dgm:prSet presAssocID="{7A6479D3-9ACB-41C3-BEEE-B76D1507F693}" presName="horFlow" presStyleCnt="0"/>
      <dgm:spPr/>
    </dgm:pt>
    <dgm:pt modelId="{1E682785-FF25-43D5-BB3A-9042641867F4}" type="pres">
      <dgm:prSet presAssocID="{7A6479D3-9ACB-41C3-BEEE-B76D1507F693}" presName="bigChev" presStyleLbl="node1" presStyleIdx="3" presStyleCnt="4" custScaleX="140330"/>
      <dgm:spPr/>
    </dgm:pt>
    <dgm:pt modelId="{13D5F039-FBDA-43BC-BA1C-F2D82F14D715}" type="pres">
      <dgm:prSet presAssocID="{002E3418-A8C2-487C-A154-6923E128BD70}" presName="parTrans" presStyleCnt="0"/>
      <dgm:spPr/>
    </dgm:pt>
    <dgm:pt modelId="{0D688C31-8338-4BCE-847B-0E8207795C5B}" type="pres">
      <dgm:prSet presAssocID="{2BFCEE58-EC76-4941-B902-9DB0AF410553}" presName="node" presStyleLbl="alignAccFollowNode1" presStyleIdx="9" presStyleCnt="12">
        <dgm:presLayoutVars>
          <dgm:bulletEnabled val="1"/>
        </dgm:presLayoutVars>
      </dgm:prSet>
      <dgm:spPr/>
    </dgm:pt>
    <dgm:pt modelId="{352ADBC2-B298-42A4-AF9E-43C08BB21FEC}" type="pres">
      <dgm:prSet presAssocID="{C0A9C9E0-C895-457C-9BCC-0E3239A2FF7A}" presName="sibTrans" presStyleCnt="0"/>
      <dgm:spPr/>
    </dgm:pt>
    <dgm:pt modelId="{470964E0-A080-4253-99CF-2C3E4D6AD519}" type="pres">
      <dgm:prSet presAssocID="{73C91C30-10D4-4A9C-BAB2-249581438C91}" presName="node" presStyleLbl="alignAccFollowNode1" presStyleIdx="10" presStyleCnt="12" custScaleX="146025">
        <dgm:presLayoutVars>
          <dgm:bulletEnabled val="1"/>
        </dgm:presLayoutVars>
      </dgm:prSet>
      <dgm:spPr/>
    </dgm:pt>
    <dgm:pt modelId="{6F12C1D4-22F3-450E-87A8-7217C553B659}" type="pres">
      <dgm:prSet presAssocID="{1A052857-0769-40BE-B846-01662D2F0F8D}" presName="sibTrans" presStyleCnt="0"/>
      <dgm:spPr/>
    </dgm:pt>
    <dgm:pt modelId="{ACF95B59-726F-4915-8B4C-F284D549CAB9}" type="pres">
      <dgm:prSet presAssocID="{766D59B3-41B7-4B9F-84B0-04CDBBDCD214}" presName="node" presStyleLbl="alignAccFollowNode1" presStyleIdx="11" presStyleCnt="12">
        <dgm:presLayoutVars>
          <dgm:bulletEnabled val="1"/>
        </dgm:presLayoutVars>
      </dgm:prSet>
      <dgm:spPr/>
    </dgm:pt>
  </dgm:ptLst>
  <dgm:cxnLst>
    <dgm:cxn modelId="{7C011603-D8D7-4276-942D-8B571CA6B68B}" srcId="{7A6479D3-9ACB-41C3-BEEE-B76D1507F693}" destId="{2BFCEE58-EC76-4941-B902-9DB0AF410553}" srcOrd="0" destOrd="0" parTransId="{002E3418-A8C2-487C-A154-6923E128BD70}" sibTransId="{C0A9C9E0-C895-457C-9BCC-0E3239A2FF7A}"/>
    <dgm:cxn modelId="{88065204-FDCB-4FBF-8EFD-F498E4414C83}" srcId="{619D4DBB-E4E3-417A-B3E5-735FE3A8C4D2}" destId="{DF50078D-77FA-4359-B7E0-D171A8949E7C}" srcOrd="2" destOrd="0" parTransId="{8EF07C09-A214-433B-AA22-47F37F9CCDFA}" sibTransId="{E9915B2F-F80E-4F3B-903E-988CCCE3794B}"/>
    <dgm:cxn modelId="{8366A504-8FFC-4B0C-A6BC-C2F1DFBD1C7D}" type="presOf" srcId="{7A6479D3-9ACB-41C3-BEEE-B76D1507F693}" destId="{1E682785-FF25-43D5-BB3A-9042641867F4}" srcOrd="0" destOrd="0" presId="urn:microsoft.com/office/officeart/2005/8/layout/lProcess3"/>
    <dgm:cxn modelId="{F3CCE007-253F-4301-A7A1-F41FCD052C21}" type="presOf" srcId="{73C91C30-10D4-4A9C-BAB2-249581438C91}" destId="{470964E0-A080-4253-99CF-2C3E4D6AD519}" srcOrd="0" destOrd="0" presId="urn:microsoft.com/office/officeart/2005/8/layout/lProcess3"/>
    <dgm:cxn modelId="{2E5AA10D-CE6C-490A-A4BA-DE0E19F238C0}" srcId="{76F050E7-09AB-4B8A-A74F-0EFA13F1FE76}" destId="{FA1FBE01-3F53-47F1-9432-2BFC75E08261}" srcOrd="0" destOrd="0" parTransId="{91D2AEC1-8752-4BB0-AE84-FB94D83A056E}" sibTransId="{7F25A4A1-2BC6-4F4B-BB97-6E5A6E5D95D6}"/>
    <dgm:cxn modelId="{C4E4E50F-531F-4767-9BAA-A43FCCE43868}" type="presOf" srcId="{FF88AE29-6C75-4604-AED3-0A9EE7E779EA}" destId="{F50D7220-02FF-4D6D-B1B3-4243A789C5CB}" srcOrd="0" destOrd="0" presId="urn:microsoft.com/office/officeart/2005/8/layout/lProcess3"/>
    <dgm:cxn modelId="{81D0951D-F07B-4F64-8AFE-0828563AC15F}" type="presOf" srcId="{619D4DBB-E4E3-417A-B3E5-735FE3A8C4D2}" destId="{4117312D-DB37-4B85-9DAA-0FC79D4FCF58}" srcOrd="0" destOrd="0" presId="urn:microsoft.com/office/officeart/2005/8/layout/lProcess3"/>
    <dgm:cxn modelId="{07869C2B-AA1B-4872-ADCB-EADEA9BAEB90}" type="presOf" srcId="{04B5E45C-1AE0-4935-954D-7529509C8E04}" destId="{C77C5190-55AA-4EBE-85D7-600BAD48E2FD}" srcOrd="0" destOrd="0" presId="urn:microsoft.com/office/officeart/2005/8/layout/lProcess3"/>
    <dgm:cxn modelId="{FC0FC92E-C552-4628-9153-8286FD167108}" srcId="{7A6479D3-9ACB-41C3-BEEE-B76D1507F693}" destId="{766D59B3-41B7-4B9F-84B0-04CDBBDCD214}" srcOrd="2" destOrd="0" parTransId="{5801A2A3-D5CC-40A6-A21B-DD21D29889FD}" sibTransId="{2E7F97CB-8508-41A0-BCCB-70E5D4A31F87}"/>
    <dgm:cxn modelId="{94029137-8677-4B2F-8F87-DEF3C8D67407}" type="presOf" srcId="{FA1FBE01-3F53-47F1-9432-2BFC75E08261}" destId="{3296517E-283A-4037-9C0F-9506A3EFFAEC}" srcOrd="0" destOrd="0" presId="urn:microsoft.com/office/officeart/2005/8/layout/lProcess3"/>
    <dgm:cxn modelId="{0BA6663C-B264-47E5-B010-34CE9EAE97B8}" srcId="{FA1FBE01-3F53-47F1-9432-2BFC75E08261}" destId="{FF88AE29-6C75-4604-AED3-0A9EE7E779EA}" srcOrd="0" destOrd="0" parTransId="{55F9D35A-FB9C-45C3-983F-B9BD9871786F}" sibTransId="{178C0053-3148-4476-9EAC-52222C442D75}"/>
    <dgm:cxn modelId="{7C81BC5B-477B-41E9-8A71-4B73D6AECA4D}" type="presOf" srcId="{B696A062-9D43-4816-AB1E-2C2A3157A7F4}" destId="{B76BA921-AFAC-4E00-A18C-51894682C10D}" srcOrd="0" destOrd="0" presId="urn:microsoft.com/office/officeart/2005/8/layout/lProcess3"/>
    <dgm:cxn modelId="{D902B55E-DF89-4230-BED3-679A0CAA5F34}" srcId="{76F050E7-09AB-4B8A-A74F-0EFA13F1FE76}" destId="{92B90BAB-509D-4530-9E49-DEDD59F624A6}" srcOrd="1" destOrd="0" parTransId="{CA32F844-3712-4E22-B3D2-099B17A2B00D}" sibTransId="{4F7CD45F-F603-476E-ADD6-12500F312259}"/>
    <dgm:cxn modelId="{467EEB64-3B99-4797-BEAC-F584870B77E0}" srcId="{FA1FBE01-3F53-47F1-9432-2BFC75E08261}" destId="{DD6F3010-5157-4A76-81D1-95CDC1B0CC47}" srcOrd="2" destOrd="0" parTransId="{1B489C80-A3AB-445B-9F74-3A72713C35BF}" sibTransId="{7FE4F5A6-C708-4EE9-8EB6-21D15D7E2FC9}"/>
    <dgm:cxn modelId="{24125C4E-91CB-4547-AAA7-1A67E7526545}" type="presOf" srcId="{DD6F3010-5157-4A76-81D1-95CDC1B0CC47}" destId="{323DBD95-B600-4F59-8B1C-365B1C96A8DB}" srcOrd="0" destOrd="0" presId="urn:microsoft.com/office/officeart/2005/8/layout/lProcess3"/>
    <dgm:cxn modelId="{FC531170-0BA8-48CC-9ACE-181BB629F450}" type="presOf" srcId="{C2DB7B1A-3421-41B7-AC3E-9FF53B61B8B8}" destId="{3F7D9EBB-A32A-4F72-9597-CC1C5B3C5133}" srcOrd="0" destOrd="0" presId="urn:microsoft.com/office/officeart/2005/8/layout/lProcess3"/>
    <dgm:cxn modelId="{6718427A-6646-451A-AC17-00D8CCE7E422}" type="presOf" srcId="{2BFCEE58-EC76-4941-B902-9DB0AF410553}" destId="{0D688C31-8338-4BCE-847B-0E8207795C5B}" srcOrd="0" destOrd="0" presId="urn:microsoft.com/office/officeart/2005/8/layout/lProcess3"/>
    <dgm:cxn modelId="{DF0A3D82-71E3-4C8B-91B1-6E0AB144B0C7}" type="presOf" srcId="{76F050E7-09AB-4B8A-A74F-0EFA13F1FE76}" destId="{05B447BF-4E05-4CE2-A425-6918A05A03D2}" srcOrd="0" destOrd="0" presId="urn:microsoft.com/office/officeart/2005/8/layout/lProcess3"/>
    <dgm:cxn modelId="{D91D4485-EFD6-49E7-9D5B-40A5AC17A046}" srcId="{76F050E7-09AB-4B8A-A74F-0EFA13F1FE76}" destId="{619D4DBB-E4E3-417A-B3E5-735FE3A8C4D2}" srcOrd="2" destOrd="0" parTransId="{EA292D52-45B0-4A00-8BE2-B9B1255EEAD0}" sibTransId="{05E9F1C5-C767-4355-9F53-A13AF6CB6670}"/>
    <dgm:cxn modelId="{4BCC518D-F15B-4FE1-8185-811C7C84B30E}" srcId="{92B90BAB-509D-4530-9E49-DEDD59F624A6}" destId="{C2DB7B1A-3421-41B7-AC3E-9FF53B61B8B8}" srcOrd="1" destOrd="0" parTransId="{48CF2978-4B4C-4540-872D-7076AFA0B4B0}" sibTransId="{B37D5510-265A-4746-9510-5FBD2EA0E7CF}"/>
    <dgm:cxn modelId="{DEA83599-FCB7-4BFA-832F-6667CF251FB8}" srcId="{619D4DBB-E4E3-417A-B3E5-735FE3A8C4D2}" destId="{B696A062-9D43-4816-AB1E-2C2A3157A7F4}" srcOrd="1" destOrd="0" parTransId="{8576FE2E-FD7D-4995-895F-6710A52A6C8E}" sibTransId="{D4464D03-B979-49AA-84C3-723E61998FE9}"/>
    <dgm:cxn modelId="{590F739B-06E1-414B-8326-9C1C2619AB34}" type="presOf" srcId="{6301E91A-639F-4261-81E1-E29339E57840}" destId="{ECDD9179-DBD1-4918-9D83-075E6709A10A}" srcOrd="0" destOrd="0" presId="urn:microsoft.com/office/officeart/2005/8/layout/lProcess3"/>
    <dgm:cxn modelId="{DAE0F1B1-F98C-4847-AED5-A9A58723A456}" type="presOf" srcId="{B67DFD51-D9EC-4077-A4CD-3497C1017604}" destId="{351A38AC-3119-4A61-938F-9067DE255883}" srcOrd="0" destOrd="0" presId="urn:microsoft.com/office/officeart/2005/8/layout/lProcess3"/>
    <dgm:cxn modelId="{C625A9BC-76CB-4684-BBAD-0503C1F3A8C9}" srcId="{92B90BAB-509D-4530-9E49-DEDD59F624A6}" destId="{B67DFD51-D9EC-4077-A4CD-3497C1017604}" srcOrd="0" destOrd="0" parTransId="{8427D5D6-2E87-4EF6-A846-AA02A6FD3C18}" sibTransId="{1964613A-BBB4-4201-9767-D026FCCC72D1}"/>
    <dgm:cxn modelId="{62785BBF-5E63-41B9-8CD1-8B39AD1BF0D4}" type="presOf" srcId="{DF50078D-77FA-4359-B7E0-D171A8949E7C}" destId="{3C0A5EAB-F4C8-4A6F-82F3-7F2D668192AE}" srcOrd="0" destOrd="0" presId="urn:microsoft.com/office/officeart/2005/8/layout/lProcess3"/>
    <dgm:cxn modelId="{D06149CA-845B-454B-98C1-E0DA5E6C535C}" type="presOf" srcId="{92B90BAB-509D-4530-9E49-DEDD59F624A6}" destId="{96F09CE1-972D-4271-8E4B-FE2515A0E1FE}" srcOrd="0" destOrd="0" presId="urn:microsoft.com/office/officeart/2005/8/layout/lProcess3"/>
    <dgm:cxn modelId="{91B024CB-8E16-4241-A1F8-1E7D58EF85BF}" srcId="{619D4DBB-E4E3-417A-B3E5-735FE3A8C4D2}" destId="{04B5E45C-1AE0-4935-954D-7529509C8E04}" srcOrd="0" destOrd="0" parTransId="{E1845159-0CAE-447C-9E66-FD73117DEE64}" sibTransId="{78CEFA7D-56DA-4FF2-848A-D3005D0D3E80}"/>
    <dgm:cxn modelId="{EA608EE3-A708-48C6-9558-922AD9CD3D60}" type="presOf" srcId="{766D59B3-41B7-4B9F-84B0-04CDBBDCD214}" destId="{ACF95B59-726F-4915-8B4C-F284D549CAB9}" srcOrd="0" destOrd="0" presId="urn:microsoft.com/office/officeart/2005/8/layout/lProcess3"/>
    <dgm:cxn modelId="{AE87CEE4-44DB-4454-96A4-AA69C68C98E8}" srcId="{7A6479D3-9ACB-41C3-BEEE-B76D1507F693}" destId="{73C91C30-10D4-4A9C-BAB2-249581438C91}" srcOrd="1" destOrd="0" parTransId="{E9F98397-B984-45E2-B629-C8A96CDFDEE3}" sibTransId="{1A052857-0769-40BE-B846-01662D2F0F8D}"/>
    <dgm:cxn modelId="{2FB981E9-5EF4-4C43-A4D9-5727D73BEF71}" srcId="{92B90BAB-509D-4530-9E49-DEDD59F624A6}" destId="{020AD57A-94F9-4B84-B8F6-BC8810A5A37A}" srcOrd="2" destOrd="0" parTransId="{44EB9BF9-8AEE-4514-BAFF-D6B41604C9BE}" sibTransId="{07B31327-F2F4-4061-A229-99DBC91C0DA4}"/>
    <dgm:cxn modelId="{78319BE9-1382-42EB-A643-C987FAF23F2C}" srcId="{FA1FBE01-3F53-47F1-9432-2BFC75E08261}" destId="{6301E91A-639F-4261-81E1-E29339E57840}" srcOrd="1" destOrd="0" parTransId="{CC5C379F-2611-4D98-A0E5-67E817BFDB55}" sibTransId="{6BDE5165-D191-4B48-9D2F-80ACE852ED12}"/>
    <dgm:cxn modelId="{8F2977FC-0AD3-450F-9DDA-A36482A5F37A}" srcId="{76F050E7-09AB-4B8A-A74F-0EFA13F1FE76}" destId="{7A6479D3-9ACB-41C3-BEEE-B76D1507F693}" srcOrd="3" destOrd="0" parTransId="{92145B95-A45E-40CD-B24F-E2DF4AC12C97}" sibTransId="{3CC6BC6D-48F8-43B8-BE55-18D2550B1DF6}"/>
    <dgm:cxn modelId="{362EFBFC-8259-44B6-94FF-4C4E972A9401}" type="presOf" srcId="{020AD57A-94F9-4B84-B8F6-BC8810A5A37A}" destId="{2B7B869F-D5DA-4002-A646-E6C532D6C7D4}" srcOrd="0" destOrd="0" presId="urn:microsoft.com/office/officeart/2005/8/layout/lProcess3"/>
    <dgm:cxn modelId="{C3E37ADE-FD57-4469-B5C5-43ECD6AA1BDE}" type="presParOf" srcId="{05B447BF-4E05-4CE2-A425-6918A05A03D2}" destId="{815D9250-51DC-416F-A3C3-8259412E3D48}" srcOrd="0" destOrd="0" presId="urn:microsoft.com/office/officeart/2005/8/layout/lProcess3"/>
    <dgm:cxn modelId="{EDC1EB01-48B3-448B-96C7-EE77A9D50B2E}" type="presParOf" srcId="{815D9250-51DC-416F-A3C3-8259412E3D48}" destId="{3296517E-283A-4037-9C0F-9506A3EFFAEC}" srcOrd="0" destOrd="0" presId="urn:microsoft.com/office/officeart/2005/8/layout/lProcess3"/>
    <dgm:cxn modelId="{F053E729-BFAC-4B1D-9328-1DA57F5F8E12}" type="presParOf" srcId="{815D9250-51DC-416F-A3C3-8259412E3D48}" destId="{C3C65CF3-214C-45BE-ABC2-6985C95C4341}" srcOrd="1" destOrd="0" presId="urn:microsoft.com/office/officeart/2005/8/layout/lProcess3"/>
    <dgm:cxn modelId="{CAA873EC-7B97-4EA0-928A-20BD600646AF}" type="presParOf" srcId="{815D9250-51DC-416F-A3C3-8259412E3D48}" destId="{F50D7220-02FF-4D6D-B1B3-4243A789C5CB}" srcOrd="2" destOrd="0" presId="urn:microsoft.com/office/officeart/2005/8/layout/lProcess3"/>
    <dgm:cxn modelId="{E4DA0066-7C5B-496B-B9F5-CC3098E9CBF7}" type="presParOf" srcId="{815D9250-51DC-416F-A3C3-8259412E3D48}" destId="{1A16398D-252F-4BE5-9441-98DA6271E73D}" srcOrd="3" destOrd="0" presId="urn:microsoft.com/office/officeart/2005/8/layout/lProcess3"/>
    <dgm:cxn modelId="{1216BBB8-9A50-4DE0-80F9-71725F33E6E1}" type="presParOf" srcId="{815D9250-51DC-416F-A3C3-8259412E3D48}" destId="{ECDD9179-DBD1-4918-9D83-075E6709A10A}" srcOrd="4" destOrd="0" presId="urn:microsoft.com/office/officeart/2005/8/layout/lProcess3"/>
    <dgm:cxn modelId="{63708201-CD7C-41C3-8896-7523649ED8A0}" type="presParOf" srcId="{815D9250-51DC-416F-A3C3-8259412E3D48}" destId="{9A411009-C3BB-4062-802C-050222E60B86}" srcOrd="5" destOrd="0" presId="urn:microsoft.com/office/officeart/2005/8/layout/lProcess3"/>
    <dgm:cxn modelId="{69898728-BB75-4439-AF4F-567CFD96126B}" type="presParOf" srcId="{815D9250-51DC-416F-A3C3-8259412E3D48}" destId="{323DBD95-B600-4F59-8B1C-365B1C96A8DB}" srcOrd="6" destOrd="0" presId="urn:microsoft.com/office/officeart/2005/8/layout/lProcess3"/>
    <dgm:cxn modelId="{B3E0DB09-44CA-4753-8F6E-44F01296E45F}" type="presParOf" srcId="{05B447BF-4E05-4CE2-A425-6918A05A03D2}" destId="{D68DDA8A-8408-434D-B747-CDC90F219D66}" srcOrd="1" destOrd="0" presId="urn:microsoft.com/office/officeart/2005/8/layout/lProcess3"/>
    <dgm:cxn modelId="{945AAB94-0DA7-488A-A71A-DA4A0B5931DC}" type="presParOf" srcId="{05B447BF-4E05-4CE2-A425-6918A05A03D2}" destId="{CA35D414-2994-440B-B47B-CF3109F29117}" srcOrd="2" destOrd="0" presId="urn:microsoft.com/office/officeart/2005/8/layout/lProcess3"/>
    <dgm:cxn modelId="{A594A7A9-96EF-4215-BC95-9F9DB4BFD076}" type="presParOf" srcId="{CA35D414-2994-440B-B47B-CF3109F29117}" destId="{96F09CE1-972D-4271-8E4B-FE2515A0E1FE}" srcOrd="0" destOrd="0" presId="urn:microsoft.com/office/officeart/2005/8/layout/lProcess3"/>
    <dgm:cxn modelId="{86CE4A38-AB54-44DA-BA7A-14D14942BC2D}" type="presParOf" srcId="{CA35D414-2994-440B-B47B-CF3109F29117}" destId="{2C5B9B85-0D02-4F6B-A04B-66F8B4683FBE}" srcOrd="1" destOrd="0" presId="urn:microsoft.com/office/officeart/2005/8/layout/lProcess3"/>
    <dgm:cxn modelId="{69D7E4EB-DDE0-45DE-8DF1-6160BB7439A5}" type="presParOf" srcId="{CA35D414-2994-440B-B47B-CF3109F29117}" destId="{351A38AC-3119-4A61-938F-9067DE255883}" srcOrd="2" destOrd="0" presId="urn:microsoft.com/office/officeart/2005/8/layout/lProcess3"/>
    <dgm:cxn modelId="{1A2E8A32-8E97-46AE-88FD-4DCCE690AD0B}" type="presParOf" srcId="{CA35D414-2994-440B-B47B-CF3109F29117}" destId="{27168E76-DF86-4FFD-B0D3-B2846DC0D657}" srcOrd="3" destOrd="0" presId="urn:microsoft.com/office/officeart/2005/8/layout/lProcess3"/>
    <dgm:cxn modelId="{A7584759-485A-47DA-8EA3-AE91D0B31E42}" type="presParOf" srcId="{CA35D414-2994-440B-B47B-CF3109F29117}" destId="{3F7D9EBB-A32A-4F72-9597-CC1C5B3C5133}" srcOrd="4" destOrd="0" presId="urn:microsoft.com/office/officeart/2005/8/layout/lProcess3"/>
    <dgm:cxn modelId="{0C384953-24DA-465C-8388-F288A4F22C68}" type="presParOf" srcId="{CA35D414-2994-440B-B47B-CF3109F29117}" destId="{92F21F2E-BB0E-4BB5-AFA7-1EB80E30976C}" srcOrd="5" destOrd="0" presId="urn:microsoft.com/office/officeart/2005/8/layout/lProcess3"/>
    <dgm:cxn modelId="{A81904D0-F558-4647-8ABD-8F5118206D96}" type="presParOf" srcId="{CA35D414-2994-440B-B47B-CF3109F29117}" destId="{2B7B869F-D5DA-4002-A646-E6C532D6C7D4}" srcOrd="6" destOrd="0" presId="urn:microsoft.com/office/officeart/2005/8/layout/lProcess3"/>
    <dgm:cxn modelId="{C09E4AEC-337C-4809-BCE9-287C42D82560}" type="presParOf" srcId="{05B447BF-4E05-4CE2-A425-6918A05A03D2}" destId="{5C74D687-C053-4E22-9F30-9988EC0F2932}" srcOrd="3" destOrd="0" presId="urn:microsoft.com/office/officeart/2005/8/layout/lProcess3"/>
    <dgm:cxn modelId="{E67768D6-267F-41EA-92C2-13789BD3F106}" type="presParOf" srcId="{05B447BF-4E05-4CE2-A425-6918A05A03D2}" destId="{C52A332D-4F1B-4FF2-A986-F88EABF8449A}" srcOrd="4" destOrd="0" presId="urn:microsoft.com/office/officeart/2005/8/layout/lProcess3"/>
    <dgm:cxn modelId="{D0227B9E-2983-4377-AB33-C632DBBB814D}" type="presParOf" srcId="{C52A332D-4F1B-4FF2-A986-F88EABF8449A}" destId="{4117312D-DB37-4B85-9DAA-0FC79D4FCF58}" srcOrd="0" destOrd="0" presId="urn:microsoft.com/office/officeart/2005/8/layout/lProcess3"/>
    <dgm:cxn modelId="{50E8327A-0746-45FC-8A9C-E422F6921D5F}" type="presParOf" srcId="{C52A332D-4F1B-4FF2-A986-F88EABF8449A}" destId="{0DCDB80C-5B01-478B-B178-CCEF9C15CEA8}" srcOrd="1" destOrd="0" presId="urn:microsoft.com/office/officeart/2005/8/layout/lProcess3"/>
    <dgm:cxn modelId="{DD491F1D-2772-42BD-9DC7-7A2A6D622F99}" type="presParOf" srcId="{C52A332D-4F1B-4FF2-A986-F88EABF8449A}" destId="{C77C5190-55AA-4EBE-85D7-600BAD48E2FD}" srcOrd="2" destOrd="0" presId="urn:microsoft.com/office/officeart/2005/8/layout/lProcess3"/>
    <dgm:cxn modelId="{492AA7B1-8B38-4764-8FE0-19C2270DE7E2}" type="presParOf" srcId="{C52A332D-4F1B-4FF2-A986-F88EABF8449A}" destId="{ECEDFDA1-923F-4E10-843A-0384402B3E2A}" srcOrd="3" destOrd="0" presId="urn:microsoft.com/office/officeart/2005/8/layout/lProcess3"/>
    <dgm:cxn modelId="{0F3A8EB4-C085-4C2A-8486-600692B98B30}" type="presParOf" srcId="{C52A332D-4F1B-4FF2-A986-F88EABF8449A}" destId="{B76BA921-AFAC-4E00-A18C-51894682C10D}" srcOrd="4" destOrd="0" presId="urn:microsoft.com/office/officeart/2005/8/layout/lProcess3"/>
    <dgm:cxn modelId="{B1D0298D-2AE7-49E2-84A8-95B96B6705FE}" type="presParOf" srcId="{C52A332D-4F1B-4FF2-A986-F88EABF8449A}" destId="{F5051E4B-AC43-41AE-AD5E-CAB3A3FF49E3}" srcOrd="5" destOrd="0" presId="urn:microsoft.com/office/officeart/2005/8/layout/lProcess3"/>
    <dgm:cxn modelId="{DC767692-5229-4539-B979-1E3EA6D1CC76}" type="presParOf" srcId="{C52A332D-4F1B-4FF2-A986-F88EABF8449A}" destId="{3C0A5EAB-F4C8-4A6F-82F3-7F2D668192AE}" srcOrd="6" destOrd="0" presId="urn:microsoft.com/office/officeart/2005/8/layout/lProcess3"/>
    <dgm:cxn modelId="{EA272AD0-2A9C-4054-813C-F2D29EA87E22}" type="presParOf" srcId="{05B447BF-4E05-4CE2-A425-6918A05A03D2}" destId="{E4DA5D67-2909-4F9A-AC51-A94C5442740A}" srcOrd="5" destOrd="0" presId="urn:microsoft.com/office/officeart/2005/8/layout/lProcess3"/>
    <dgm:cxn modelId="{1BBA3BE8-EBEF-485F-BB39-E7678224677C}" type="presParOf" srcId="{05B447BF-4E05-4CE2-A425-6918A05A03D2}" destId="{C05D9EE0-3880-4085-AB80-63FF282F07DB}" srcOrd="6" destOrd="0" presId="urn:microsoft.com/office/officeart/2005/8/layout/lProcess3"/>
    <dgm:cxn modelId="{5DEC9B68-5762-400A-A6D4-9DC8227B3C29}" type="presParOf" srcId="{C05D9EE0-3880-4085-AB80-63FF282F07DB}" destId="{1E682785-FF25-43D5-BB3A-9042641867F4}" srcOrd="0" destOrd="0" presId="urn:microsoft.com/office/officeart/2005/8/layout/lProcess3"/>
    <dgm:cxn modelId="{C320CD37-2312-4D5B-9F09-7606549BB956}" type="presParOf" srcId="{C05D9EE0-3880-4085-AB80-63FF282F07DB}" destId="{13D5F039-FBDA-43BC-BA1C-F2D82F14D715}" srcOrd="1" destOrd="0" presId="urn:microsoft.com/office/officeart/2005/8/layout/lProcess3"/>
    <dgm:cxn modelId="{47931C88-87E8-4A03-A8C7-5996949093E4}" type="presParOf" srcId="{C05D9EE0-3880-4085-AB80-63FF282F07DB}" destId="{0D688C31-8338-4BCE-847B-0E8207795C5B}" srcOrd="2" destOrd="0" presId="urn:microsoft.com/office/officeart/2005/8/layout/lProcess3"/>
    <dgm:cxn modelId="{A22CF0C1-60E8-4870-A34C-B3F3FB44DECF}" type="presParOf" srcId="{C05D9EE0-3880-4085-AB80-63FF282F07DB}" destId="{352ADBC2-B298-42A4-AF9E-43C08BB21FEC}" srcOrd="3" destOrd="0" presId="urn:microsoft.com/office/officeart/2005/8/layout/lProcess3"/>
    <dgm:cxn modelId="{D75360A8-6558-4A72-96DD-BF8A4FE59580}" type="presParOf" srcId="{C05D9EE0-3880-4085-AB80-63FF282F07DB}" destId="{470964E0-A080-4253-99CF-2C3E4D6AD519}" srcOrd="4" destOrd="0" presId="urn:microsoft.com/office/officeart/2005/8/layout/lProcess3"/>
    <dgm:cxn modelId="{5404CFA7-846F-4673-B28E-5D4321AD587C}" type="presParOf" srcId="{C05D9EE0-3880-4085-AB80-63FF282F07DB}" destId="{6F12C1D4-22F3-450E-87A8-7217C553B659}" srcOrd="5" destOrd="0" presId="urn:microsoft.com/office/officeart/2005/8/layout/lProcess3"/>
    <dgm:cxn modelId="{2C6841A2-BBBC-4D73-9AAD-FF742BDEDBEA}" type="presParOf" srcId="{C05D9EE0-3880-4085-AB80-63FF282F07DB}" destId="{ACF95B59-726F-4915-8B4C-F284D549CAB9}"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6517E-283A-4037-9C0F-9506A3EFFAEC}">
      <dsp:nvSpPr>
        <dsp:cNvPr id="0" name=""/>
        <dsp:cNvSpPr/>
      </dsp:nvSpPr>
      <dsp:spPr>
        <a:xfrm>
          <a:off x="1807" y="374339"/>
          <a:ext cx="2093318" cy="596684"/>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nl-BE" sz="2100" b="1" kern="1200" dirty="0">
              <a:solidFill>
                <a:schemeClr val="bg1"/>
              </a:solidFill>
            </a:rPr>
            <a:t>Direct entry</a:t>
          </a:r>
          <a:endParaRPr lang="fr-BE" sz="2100" b="1" kern="1200" dirty="0">
            <a:solidFill>
              <a:schemeClr val="bg1"/>
            </a:solidFill>
          </a:endParaRPr>
        </a:p>
      </dsp:txBody>
      <dsp:txXfrm>
        <a:off x="300149" y="374339"/>
        <a:ext cx="1496634" cy="596684"/>
      </dsp:txXfrm>
    </dsp:sp>
    <dsp:sp modelId="{F50D7220-02FF-4D6D-B1B3-4243A789C5CB}">
      <dsp:nvSpPr>
        <dsp:cNvPr id="0" name=""/>
        <dsp:cNvSpPr/>
      </dsp:nvSpPr>
      <dsp:spPr>
        <a:xfrm>
          <a:off x="1901203" y="425057"/>
          <a:ext cx="1238120"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79,253</a:t>
          </a:r>
          <a:endParaRPr lang="fr-BE" sz="1800" b="1" kern="1200" dirty="0"/>
        </a:p>
      </dsp:txBody>
      <dsp:txXfrm>
        <a:off x="2148827" y="425057"/>
        <a:ext cx="742872" cy="495248"/>
      </dsp:txXfrm>
    </dsp:sp>
    <dsp:sp modelId="{ECDD9179-DBD1-4918-9D83-075E6709A10A}">
      <dsp:nvSpPr>
        <dsp:cNvPr id="0" name=""/>
        <dsp:cNvSpPr/>
      </dsp:nvSpPr>
      <dsp:spPr>
        <a:xfrm>
          <a:off x="2965987" y="425057"/>
          <a:ext cx="1831192" cy="49524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4min 38s</a:t>
          </a:r>
          <a:endParaRPr lang="fr-BE" sz="1800" b="1" kern="1200" dirty="0"/>
        </a:p>
      </dsp:txBody>
      <dsp:txXfrm>
        <a:off x="3213611" y="425057"/>
        <a:ext cx="1335944" cy="495248"/>
      </dsp:txXfrm>
    </dsp:sp>
    <dsp:sp modelId="{323DBD95-B600-4F59-8B1C-365B1C96A8DB}">
      <dsp:nvSpPr>
        <dsp:cNvPr id="0" name=""/>
        <dsp:cNvSpPr/>
      </dsp:nvSpPr>
      <dsp:spPr>
        <a:xfrm>
          <a:off x="4623842" y="425057"/>
          <a:ext cx="1238120" cy="495248"/>
        </a:xfrm>
        <a:prstGeom prst="chevron">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52%</a:t>
          </a:r>
          <a:endParaRPr lang="fr-BE" sz="1800" b="1" kern="1200" dirty="0"/>
        </a:p>
      </dsp:txBody>
      <dsp:txXfrm>
        <a:off x="4871466" y="425057"/>
        <a:ext cx="742872" cy="495248"/>
      </dsp:txXfrm>
    </dsp:sp>
    <dsp:sp modelId="{96F09CE1-972D-4271-8E4B-FE2515A0E1FE}">
      <dsp:nvSpPr>
        <dsp:cNvPr id="0" name=""/>
        <dsp:cNvSpPr/>
      </dsp:nvSpPr>
      <dsp:spPr>
        <a:xfrm>
          <a:off x="1807" y="1054559"/>
          <a:ext cx="2093318" cy="596684"/>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nl-BE" sz="2100" b="1" kern="1200" dirty="0"/>
            <a:t>Websites</a:t>
          </a:r>
          <a:endParaRPr lang="fr-BE" sz="2100" b="1" kern="1200" dirty="0"/>
        </a:p>
      </dsp:txBody>
      <dsp:txXfrm>
        <a:off x="300149" y="1054559"/>
        <a:ext cx="1496634" cy="596684"/>
      </dsp:txXfrm>
    </dsp:sp>
    <dsp:sp modelId="{351A38AC-3119-4A61-938F-9067DE255883}">
      <dsp:nvSpPr>
        <dsp:cNvPr id="0" name=""/>
        <dsp:cNvSpPr/>
      </dsp:nvSpPr>
      <dsp:spPr>
        <a:xfrm>
          <a:off x="1901203" y="1105277"/>
          <a:ext cx="1238120" cy="49524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35,083</a:t>
          </a:r>
          <a:endParaRPr lang="fr-BE" sz="1800" b="1" kern="1200" dirty="0"/>
        </a:p>
      </dsp:txBody>
      <dsp:txXfrm>
        <a:off x="2148827" y="1105277"/>
        <a:ext cx="742872" cy="495248"/>
      </dsp:txXfrm>
    </dsp:sp>
    <dsp:sp modelId="{3F7D9EBB-A32A-4F72-9597-CC1C5B3C5133}">
      <dsp:nvSpPr>
        <dsp:cNvPr id="0" name=""/>
        <dsp:cNvSpPr/>
      </dsp:nvSpPr>
      <dsp:spPr>
        <a:xfrm>
          <a:off x="2965987" y="1105277"/>
          <a:ext cx="1831192"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10min 17s</a:t>
          </a:r>
          <a:endParaRPr lang="fr-BE" sz="1800" b="1" kern="1200" dirty="0"/>
        </a:p>
      </dsp:txBody>
      <dsp:txXfrm>
        <a:off x="3213611" y="1105277"/>
        <a:ext cx="1335944" cy="495248"/>
      </dsp:txXfrm>
    </dsp:sp>
    <dsp:sp modelId="{2B7B869F-D5DA-4002-A646-E6C532D6C7D4}">
      <dsp:nvSpPr>
        <dsp:cNvPr id="0" name=""/>
        <dsp:cNvSpPr/>
      </dsp:nvSpPr>
      <dsp:spPr>
        <a:xfrm>
          <a:off x="4623842" y="1105277"/>
          <a:ext cx="1238120"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14%</a:t>
          </a:r>
          <a:endParaRPr lang="fr-BE" sz="1800" b="1" kern="1200" dirty="0"/>
        </a:p>
      </dsp:txBody>
      <dsp:txXfrm>
        <a:off x="4871466" y="1105277"/>
        <a:ext cx="742872" cy="495248"/>
      </dsp:txXfrm>
    </dsp:sp>
    <dsp:sp modelId="{4117312D-DB37-4B85-9DAA-0FC79D4FCF58}">
      <dsp:nvSpPr>
        <dsp:cNvPr id="0" name=""/>
        <dsp:cNvSpPr/>
      </dsp:nvSpPr>
      <dsp:spPr>
        <a:xfrm>
          <a:off x="1807" y="1734779"/>
          <a:ext cx="2093318" cy="596684"/>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nl-BE" sz="2100" b="1" kern="1200" dirty="0"/>
            <a:t>Search Engines</a:t>
          </a:r>
          <a:endParaRPr lang="fr-BE" sz="2100" b="1" kern="1200" dirty="0"/>
        </a:p>
      </dsp:txBody>
      <dsp:txXfrm>
        <a:off x="300149" y="1734779"/>
        <a:ext cx="1496634" cy="596684"/>
      </dsp:txXfrm>
    </dsp:sp>
    <dsp:sp modelId="{C77C5190-55AA-4EBE-85D7-600BAD48E2FD}">
      <dsp:nvSpPr>
        <dsp:cNvPr id="0" name=""/>
        <dsp:cNvSpPr/>
      </dsp:nvSpPr>
      <dsp:spPr>
        <a:xfrm>
          <a:off x="1901203" y="1785498"/>
          <a:ext cx="1238120" cy="495248"/>
        </a:xfrm>
        <a:prstGeom prst="chevron">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6,157</a:t>
          </a:r>
          <a:endParaRPr lang="fr-BE" sz="1800" b="1" kern="1200" dirty="0"/>
        </a:p>
      </dsp:txBody>
      <dsp:txXfrm>
        <a:off x="2148827" y="1785498"/>
        <a:ext cx="742872" cy="495248"/>
      </dsp:txXfrm>
    </dsp:sp>
    <dsp:sp modelId="{B76BA921-AFAC-4E00-A18C-51894682C10D}">
      <dsp:nvSpPr>
        <dsp:cNvPr id="0" name=""/>
        <dsp:cNvSpPr/>
      </dsp:nvSpPr>
      <dsp:spPr>
        <a:xfrm>
          <a:off x="2965987" y="1785498"/>
          <a:ext cx="1807965"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11min 7s</a:t>
          </a:r>
          <a:endParaRPr lang="fr-BE" sz="1800" b="1" kern="1200" dirty="0"/>
        </a:p>
      </dsp:txBody>
      <dsp:txXfrm>
        <a:off x="3213611" y="1785498"/>
        <a:ext cx="1312717" cy="495248"/>
      </dsp:txXfrm>
    </dsp:sp>
    <dsp:sp modelId="{3C0A5EAB-F4C8-4A6F-82F3-7F2D668192AE}">
      <dsp:nvSpPr>
        <dsp:cNvPr id="0" name=""/>
        <dsp:cNvSpPr/>
      </dsp:nvSpPr>
      <dsp:spPr>
        <a:xfrm>
          <a:off x="4600615" y="1785498"/>
          <a:ext cx="1238120"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21%</a:t>
          </a:r>
          <a:endParaRPr lang="fr-BE" sz="1800" b="1" kern="1200" dirty="0"/>
        </a:p>
      </dsp:txBody>
      <dsp:txXfrm>
        <a:off x="4848239" y="1785498"/>
        <a:ext cx="742872" cy="495248"/>
      </dsp:txXfrm>
    </dsp:sp>
    <dsp:sp modelId="{1E682785-FF25-43D5-BB3A-9042641867F4}">
      <dsp:nvSpPr>
        <dsp:cNvPr id="0" name=""/>
        <dsp:cNvSpPr/>
      </dsp:nvSpPr>
      <dsp:spPr>
        <a:xfrm>
          <a:off x="1807" y="2415000"/>
          <a:ext cx="2093318" cy="596684"/>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nl-BE" sz="2100" b="1" kern="1200" dirty="0" err="1"/>
            <a:t>Social</a:t>
          </a:r>
          <a:r>
            <a:rPr lang="nl-BE" sz="2100" b="1" kern="1200" dirty="0"/>
            <a:t> Networks</a:t>
          </a:r>
          <a:endParaRPr lang="fr-BE" sz="2100" b="1" kern="1200" dirty="0"/>
        </a:p>
      </dsp:txBody>
      <dsp:txXfrm>
        <a:off x="300149" y="2415000"/>
        <a:ext cx="1496634" cy="596684"/>
      </dsp:txXfrm>
    </dsp:sp>
    <dsp:sp modelId="{0D688C31-8338-4BCE-847B-0E8207795C5B}">
      <dsp:nvSpPr>
        <dsp:cNvPr id="0" name=""/>
        <dsp:cNvSpPr/>
      </dsp:nvSpPr>
      <dsp:spPr>
        <a:xfrm>
          <a:off x="1901203" y="2465718"/>
          <a:ext cx="1238120" cy="495248"/>
        </a:xfrm>
        <a:prstGeom prst="chevron">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4,697</a:t>
          </a:r>
          <a:endParaRPr lang="fr-BE" sz="1800" b="1" kern="1200" dirty="0"/>
        </a:p>
      </dsp:txBody>
      <dsp:txXfrm>
        <a:off x="2148827" y="2465718"/>
        <a:ext cx="742872" cy="495248"/>
      </dsp:txXfrm>
    </dsp:sp>
    <dsp:sp modelId="{470964E0-A080-4253-99CF-2C3E4D6AD519}">
      <dsp:nvSpPr>
        <dsp:cNvPr id="0" name=""/>
        <dsp:cNvSpPr/>
      </dsp:nvSpPr>
      <dsp:spPr>
        <a:xfrm>
          <a:off x="2965987" y="2465718"/>
          <a:ext cx="1807965" cy="49524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3min 5s</a:t>
          </a:r>
          <a:endParaRPr lang="fr-BE" sz="1800" b="1" kern="1200" dirty="0"/>
        </a:p>
      </dsp:txBody>
      <dsp:txXfrm>
        <a:off x="3213611" y="2465718"/>
        <a:ext cx="1312717" cy="495248"/>
      </dsp:txXfrm>
    </dsp:sp>
    <dsp:sp modelId="{ACF95B59-726F-4915-8B4C-F284D549CAB9}">
      <dsp:nvSpPr>
        <dsp:cNvPr id="0" name=""/>
        <dsp:cNvSpPr/>
      </dsp:nvSpPr>
      <dsp:spPr>
        <a:xfrm>
          <a:off x="4600615" y="2465718"/>
          <a:ext cx="1238120" cy="495248"/>
        </a:xfrm>
        <a:prstGeom prst="chevron">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51%</a:t>
          </a:r>
          <a:endParaRPr lang="fr-BE" sz="1800" b="1" kern="1200" dirty="0"/>
        </a:p>
      </dsp:txBody>
      <dsp:txXfrm>
        <a:off x="4848239" y="2465718"/>
        <a:ext cx="742872" cy="4952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6517E-283A-4037-9C0F-9506A3EFFAEC}">
      <dsp:nvSpPr>
        <dsp:cNvPr id="0" name=""/>
        <dsp:cNvSpPr/>
      </dsp:nvSpPr>
      <dsp:spPr>
        <a:xfrm>
          <a:off x="1807" y="374339"/>
          <a:ext cx="2093318" cy="596684"/>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nl-BE" sz="2100" b="1" kern="1200" dirty="0">
              <a:solidFill>
                <a:schemeClr val="bg1"/>
              </a:solidFill>
            </a:rPr>
            <a:t>Direct entry</a:t>
          </a:r>
          <a:endParaRPr lang="fr-BE" sz="2100" b="1" kern="1200" dirty="0">
            <a:solidFill>
              <a:schemeClr val="bg1"/>
            </a:solidFill>
          </a:endParaRPr>
        </a:p>
      </dsp:txBody>
      <dsp:txXfrm>
        <a:off x="300149" y="374339"/>
        <a:ext cx="1496634" cy="596684"/>
      </dsp:txXfrm>
    </dsp:sp>
    <dsp:sp modelId="{F50D7220-02FF-4D6D-B1B3-4243A789C5CB}">
      <dsp:nvSpPr>
        <dsp:cNvPr id="0" name=""/>
        <dsp:cNvSpPr/>
      </dsp:nvSpPr>
      <dsp:spPr>
        <a:xfrm>
          <a:off x="1901203" y="425057"/>
          <a:ext cx="1238120"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79,253</a:t>
          </a:r>
          <a:endParaRPr lang="fr-BE" sz="1800" b="1" kern="1200" dirty="0"/>
        </a:p>
      </dsp:txBody>
      <dsp:txXfrm>
        <a:off x="2148827" y="425057"/>
        <a:ext cx="742872" cy="495248"/>
      </dsp:txXfrm>
    </dsp:sp>
    <dsp:sp modelId="{ECDD9179-DBD1-4918-9D83-075E6709A10A}">
      <dsp:nvSpPr>
        <dsp:cNvPr id="0" name=""/>
        <dsp:cNvSpPr/>
      </dsp:nvSpPr>
      <dsp:spPr>
        <a:xfrm>
          <a:off x="2965987" y="425057"/>
          <a:ext cx="1831192" cy="49524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4min 38s</a:t>
          </a:r>
          <a:endParaRPr lang="fr-BE" sz="1800" b="1" kern="1200" dirty="0"/>
        </a:p>
      </dsp:txBody>
      <dsp:txXfrm>
        <a:off x="3213611" y="425057"/>
        <a:ext cx="1335944" cy="495248"/>
      </dsp:txXfrm>
    </dsp:sp>
    <dsp:sp modelId="{323DBD95-B600-4F59-8B1C-365B1C96A8DB}">
      <dsp:nvSpPr>
        <dsp:cNvPr id="0" name=""/>
        <dsp:cNvSpPr/>
      </dsp:nvSpPr>
      <dsp:spPr>
        <a:xfrm>
          <a:off x="4623842" y="425057"/>
          <a:ext cx="1238120" cy="495248"/>
        </a:xfrm>
        <a:prstGeom prst="chevron">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52%</a:t>
          </a:r>
          <a:endParaRPr lang="fr-BE" sz="1800" b="1" kern="1200" dirty="0"/>
        </a:p>
      </dsp:txBody>
      <dsp:txXfrm>
        <a:off x="4871466" y="425057"/>
        <a:ext cx="742872" cy="495248"/>
      </dsp:txXfrm>
    </dsp:sp>
    <dsp:sp modelId="{96F09CE1-972D-4271-8E4B-FE2515A0E1FE}">
      <dsp:nvSpPr>
        <dsp:cNvPr id="0" name=""/>
        <dsp:cNvSpPr/>
      </dsp:nvSpPr>
      <dsp:spPr>
        <a:xfrm>
          <a:off x="1807" y="1054559"/>
          <a:ext cx="2093318" cy="596684"/>
        </a:xfrm>
        <a:prstGeom prst="chevron">
          <a:avLst/>
        </a:prstGeom>
        <a:solidFill>
          <a:srgbClr val="AE85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nl-BE" sz="2100" b="1" kern="1200" dirty="0"/>
            <a:t>Websites</a:t>
          </a:r>
          <a:endParaRPr lang="fr-BE" sz="2100" b="1" kern="1200" dirty="0"/>
        </a:p>
      </dsp:txBody>
      <dsp:txXfrm>
        <a:off x="300149" y="1054559"/>
        <a:ext cx="1496634" cy="596684"/>
      </dsp:txXfrm>
    </dsp:sp>
    <dsp:sp modelId="{351A38AC-3119-4A61-938F-9067DE255883}">
      <dsp:nvSpPr>
        <dsp:cNvPr id="0" name=""/>
        <dsp:cNvSpPr/>
      </dsp:nvSpPr>
      <dsp:spPr>
        <a:xfrm>
          <a:off x="1901203" y="1105277"/>
          <a:ext cx="1238120" cy="49524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35,083</a:t>
          </a:r>
          <a:endParaRPr lang="fr-BE" sz="1800" b="1" kern="1200" dirty="0"/>
        </a:p>
      </dsp:txBody>
      <dsp:txXfrm>
        <a:off x="2148827" y="1105277"/>
        <a:ext cx="742872" cy="495248"/>
      </dsp:txXfrm>
    </dsp:sp>
    <dsp:sp modelId="{3F7D9EBB-A32A-4F72-9597-CC1C5B3C5133}">
      <dsp:nvSpPr>
        <dsp:cNvPr id="0" name=""/>
        <dsp:cNvSpPr/>
      </dsp:nvSpPr>
      <dsp:spPr>
        <a:xfrm>
          <a:off x="2965987" y="1105277"/>
          <a:ext cx="1831192"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10min 17s</a:t>
          </a:r>
          <a:endParaRPr lang="fr-BE" sz="1800" b="1" kern="1200" dirty="0"/>
        </a:p>
      </dsp:txBody>
      <dsp:txXfrm>
        <a:off x="3213611" y="1105277"/>
        <a:ext cx="1335944" cy="495248"/>
      </dsp:txXfrm>
    </dsp:sp>
    <dsp:sp modelId="{2B7B869F-D5DA-4002-A646-E6C532D6C7D4}">
      <dsp:nvSpPr>
        <dsp:cNvPr id="0" name=""/>
        <dsp:cNvSpPr/>
      </dsp:nvSpPr>
      <dsp:spPr>
        <a:xfrm>
          <a:off x="4623842" y="1105277"/>
          <a:ext cx="1238120"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14%</a:t>
          </a:r>
          <a:endParaRPr lang="fr-BE" sz="1800" b="1" kern="1200" dirty="0"/>
        </a:p>
      </dsp:txBody>
      <dsp:txXfrm>
        <a:off x="4871466" y="1105277"/>
        <a:ext cx="742872" cy="495248"/>
      </dsp:txXfrm>
    </dsp:sp>
    <dsp:sp modelId="{4117312D-DB37-4B85-9DAA-0FC79D4FCF58}">
      <dsp:nvSpPr>
        <dsp:cNvPr id="0" name=""/>
        <dsp:cNvSpPr/>
      </dsp:nvSpPr>
      <dsp:spPr>
        <a:xfrm>
          <a:off x="1807" y="1734779"/>
          <a:ext cx="2093318" cy="596684"/>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nl-BE" sz="2100" b="1" kern="1200" dirty="0"/>
            <a:t>Search Engines</a:t>
          </a:r>
          <a:endParaRPr lang="fr-BE" sz="2100" b="1" kern="1200" dirty="0"/>
        </a:p>
      </dsp:txBody>
      <dsp:txXfrm>
        <a:off x="300149" y="1734779"/>
        <a:ext cx="1496634" cy="596684"/>
      </dsp:txXfrm>
    </dsp:sp>
    <dsp:sp modelId="{C77C5190-55AA-4EBE-85D7-600BAD48E2FD}">
      <dsp:nvSpPr>
        <dsp:cNvPr id="0" name=""/>
        <dsp:cNvSpPr/>
      </dsp:nvSpPr>
      <dsp:spPr>
        <a:xfrm>
          <a:off x="1901203" y="1785498"/>
          <a:ext cx="1238120" cy="495248"/>
        </a:xfrm>
        <a:prstGeom prst="chevron">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6,157</a:t>
          </a:r>
          <a:endParaRPr lang="fr-BE" sz="1800" b="1" kern="1200" dirty="0"/>
        </a:p>
      </dsp:txBody>
      <dsp:txXfrm>
        <a:off x="2148827" y="1785498"/>
        <a:ext cx="742872" cy="495248"/>
      </dsp:txXfrm>
    </dsp:sp>
    <dsp:sp modelId="{B76BA921-AFAC-4E00-A18C-51894682C10D}">
      <dsp:nvSpPr>
        <dsp:cNvPr id="0" name=""/>
        <dsp:cNvSpPr/>
      </dsp:nvSpPr>
      <dsp:spPr>
        <a:xfrm>
          <a:off x="2965987" y="1785498"/>
          <a:ext cx="1807965"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11min 7s</a:t>
          </a:r>
          <a:endParaRPr lang="fr-BE" sz="1800" b="1" kern="1200" dirty="0"/>
        </a:p>
      </dsp:txBody>
      <dsp:txXfrm>
        <a:off x="3213611" y="1785498"/>
        <a:ext cx="1312717" cy="495248"/>
      </dsp:txXfrm>
    </dsp:sp>
    <dsp:sp modelId="{3C0A5EAB-F4C8-4A6F-82F3-7F2D668192AE}">
      <dsp:nvSpPr>
        <dsp:cNvPr id="0" name=""/>
        <dsp:cNvSpPr/>
      </dsp:nvSpPr>
      <dsp:spPr>
        <a:xfrm>
          <a:off x="4600615" y="1785498"/>
          <a:ext cx="1238120"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21%</a:t>
          </a:r>
          <a:endParaRPr lang="fr-BE" sz="1800" b="1" kern="1200" dirty="0"/>
        </a:p>
      </dsp:txBody>
      <dsp:txXfrm>
        <a:off x="4848239" y="1785498"/>
        <a:ext cx="742872" cy="495248"/>
      </dsp:txXfrm>
    </dsp:sp>
    <dsp:sp modelId="{1E682785-FF25-43D5-BB3A-9042641867F4}">
      <dsp:nvSpPr>
        <dsp:cNvPr id="0" name=""/>
        <dsp:cNvSpPr/>
      </dsp:nvSpPr>
      <dsp:spPr>
        <a:xfrm>
          <a:off x="1807" y="2415000"/>
          <a:ext cx="2093318" cy="596684"/>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nl-BE" sz="2100" b="1" kern="1200" dirty="0" err="1"/>
            <a:t>Social</a:t>
          </a:r>
          <a:r>
            <a:rPr lang="nl-BE" sz="2100" b="1" kern="1200" dirty="0"/>
            <a:t> Networks</a:t>
          </a:r>
          <a:endParaRPr lang="fr-BE" sz="2100" b="1" kern="1200" dirty="0"/>
        </a:p>
      </dsp:txBody>
      <dsp:txXfrm>
        <a:off x="300149" y="2415000"/>
        <a:ext cx="1496634" cy="596684"/>
      </dsp:txXfrm>
    </dsp:sp>
    <dsp:sp modelId="{0D688C31-8338-4BCE-847B-0E8207795C5B}">
      <dsp:nvSpPr>
        <dsp:cNvPr id="0" name=""/>
        <dsp:cNvSpPr/>
      </dsp:nvSpPr>
      <dsp:spPr>
        <a:xfrm>
          <a:off x="1901203" y="2465718"/>
          <a:ext cx="1238120" cy="495248"/>
        </a:xfrm>
        <a:prstGeom prst="chevron">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4,697</a:t>
          </a:r>
          <a:endParaRPr lang="fr-BE" sz="1800" b="1" kern="1200" dirty="0"/>
        </a:p>
      </dsp:txBody>
      <dsp:txXfrm>
        <a:off x="2148827" y="2465718"/>
        <a:ext cx="742872" cy="495248"/>
      </dsp:txXfrm>
    </dsp:sp>
    <dsp:sp modelId="{470964E0-A080-4253-99CF-2C3E4D6AD519}">
      <dsp:nvSpPr>
        <dsp:cNvPr id="0" name=""/>
        <dsp:cNvSpPr/>
      </dsp:nvSpPr>
      <dsp:spPr>
        <a:xfrm>
          <a:off x="2965987" y="2465718"/>
          <a:ext cx="1807965" cy="49524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3min 5s</a:t>
          </a:r>
          <a:endParaRPr lang="fr-BE" sz="1800" b="1" kern="1200" dirty="0"/>
        </a:p>
      </dsp:txBody>
      <dsp:txXfrm>
        <a:off x="3213611" y="2465718"/>
        <a:ext cx="1312717" cy="495248"/>
      </dsp:txXfrm>
    </dsp:sp>
    <dsp:sp modelId="{ACF95B59-726F-4915-8B4C-F284D549CAB9}">
      <dsp:nvSpPr>
        <dsp:cNvPr id="0" name=""/>
        <dsp:cNvSpPr/>
      </dsp:nvSpPr>
      <dsp:spPr>
        <a:xfrm>
          <a:off x="4600615" y="2465718"/>
          <a:ext cx="1238120" cy="495248"/>
        </a:xfrm>
        <a:prstGeom prst="chevron">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51%</a:t>
          </a:r>
          <a:endParaRPr lang="fr-BE" sz="1800" b="1" kern="1200" dirty="0"/>
        </a:p>
      </dsp:txBody>
      <dsp:txXfrm>
        <a:off x="4848239" y="2465718"/>
        <a:ext cx="742872" cy="4952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6517E-283A-4037-9C0F-9506A3EFFAEC}">
      <dsp:nvSpPr>
        <dsp:cNvPr id="0" name=""/>
        <dsp:cNvSpPr/>
      </dsp:nvSpPr>
      <dsp:spPr>
        <a:xfrm>
          <a:off x="1807" y="374339"/>
          <a:ext cx="2093318" cy="596684"/>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nl-BE" sz="2100" b="1" kern="1200" dirty="0">
              <a:solidFill>
                <a:schemeClr val="bg1"/>
              </a:solidFill>
            </a:rPr>
            <a:t>Direct entry</a:t>
          </a:r>
          <a:endParaRPr lang="fr-BE" sz="2100" b="1" kern="1200" dirty="0">
            <a:solidFill>
              <a:schemeClr val="bg1"/>
            </a:solidFill>
          </a:endParaRPr>
        </a:p>
      </dsp:txBody>
      <dsp:txXfrm>
        <a:off x="300149" y="374339"/>
        <a:ext cx="1496634" cy="596684"/>
      </dsp:txXfrm>
    </dsp:sp>
    <dsp:sp modelId="{F50D7220-02FF-4D6D-B1B3-4243A789C5CB}">
      <dsp:nvSpPr>
        <dsp:cNvPr id="0" name=""/>
        <dsp:cNvSpPr/>
      </dsp:nvSpPr>
      <dsp:spPr>
        <a:xfrm>
          <a:off x="1901203" y="425057"/>
          <a:ext cx="1238120"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79,253</a:t>
          </a:r>
          <a:endParaRPr lang="fr-BE" sz="1800" b="1" kern="1200" dirty="0"/>
        </a:p>
      </dsp:txBody>
      <dsp:txXfrm>
        <a:off x="2148827" y="425057"/>
        <a:ext cx="742872" cy="495248"/>
      </dsp:txXfrm>
    </dsp:sp>
    <dsp:sp modelId="{ECDD9179-DBD1-4918-9D83-075E6709A10A}">
      <dsp:nvSpPr>
        <dsp:cNvPr id="0" name=""/>
        <dsp:cNvSpPr/>
      </dsp:nvSpPr>
      <dsp:spPr>
        <a:xfrm>
          <a:off x="2965987" y="425057"/>
          <a:ext cx="1831192" cy="49524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4min 38s</a:t>
          </a:r>
          <a:endParaRPr lang="fr-BE" sz="1800" b="1" kern="1200" dirty="0"/>
        </a:p>
      </dsp:txBody>
      <dsp:txXfrm>
        <a:off x="3213611" y="425057"/>
        <a:ext cx="1335944" cy="495248"/>
      </dsp:txXfrm>
    </dsp:sp>
    <dsp:sp modelId="{323DBD95-B600-4F59-8B1C-365B1C96A8DB}">
      <dsp:nvSpPr>
        <dsp:cNvPr id="0" name=""/>
        <dsp:cNvSpPr/>
      </dsp:nvSpPr>
      <dsp:spPr>
        <a:xfrm>
          <a:off x="4623842" y="425057"/>
          <a:ext cx="1238120" cy="495248"/>
        </a:xfrm>
        <a:prstGeom prst="chevron">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52%</a:t>
          </a:r>
          <a:endParaRPr lang="fr-BE" sz="1800" b="1" kern="1200" dirty="0"/>
        </a:p>
      </dsp:txBody>
      <dsp:txXfrm>
        <a:off x="4871466" y="425057"/>
        <a:ext cx="742872" cy="495248"/>
      </dsp:txXfrm>
    </dsp:sp>
    <dsp:sp modelId="{96F09CE1-972D-4271-8E4B-FE2515A0E1FE}">
      <dsp:nvSpPr>
        <dsp:cNvPr id="0" name=""/>
        <dsp:cNvSpPr/>
      </dsp:nvSpPr>
      <dsp:spPr>
        <a:xfrm>
          <a:off x="1807" y="1054559"/>
          <a:ext cx="2093318" cy="596684"/>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nl-BE" sz="2100" b="1" kern="1200" dirty="0"/>
            <a:t>Websites</a:t>
          </a:r>
          <a:endParaRPr lang="fr-BE" sz="2100" b="1" kern="1200" dirty="0"/>
        </a:p>
      </dsp:txBody>
      <dsp:txXfrm>
        <a:off x="300149" y="1054559"/>
        <a:ext cx="1496634" cy="596684"/>
      </dsp:txXfrm>
    </dsp:sp>
    <dsp:sp modelId="{351A38AC-3119-4A61-938F-9067DE255883}">
      <dsp:nvSpPr>
        <dsp:cNvPr id="0" name=""/>
        <dsp:cNvSpPr/>
      </dsp:nvSpPr>
      <dsp:spPr>
        <a:xfrm>
          <a:off x="1901203" y="1105277"/>
          <a:ext cx="1238120" cy="49524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35,083</a:t>
          </a:r>
          <a:endParaRPr lang="fr-BE" sz="1800" b="1" kern="1200" dirty="0"/>
        </a:p>
      </dsp:txBody>
      <dsp:txXfrm>
        <a:off x="2148827" y="1105277"/>
        <a:ext cx="742872" cy="495248"/>
      </dsp:txXfrm>
    </dsp:sp>
    <dsp:sp modelId="{3F7D9EBB-A32A-4F72-9597-CC1C5B3C5133}">
      <dsp:nvSpPr>
        <dsp:cNvPr id="0" name=""/>
        <dsp:cNvSpPr/>
      </dsp:nvSpPr>
      <dsp:spPr>
        <a:xfrm>
          <a:off x="2965987" y="1105277"/>
          <a:ext cx="1831192"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10min 17s</a:t>
          </a:r>
          <a:endParaRPr lang="fr-BE" sz="1800" b="1" kern="1200" dirty="0"/>
        </a:p>
      </dsp:txBody>
      <dsp:txXfrm>
        <a:off x="3213611" y="1105277"/>
        <a:ext cx="1335944" cy="495248"/>
      </dsp:txXfrm>
    </dsp:sp>
    <dsp:sp modelId="{2B7B869F-D5DA-4002-A646-E6C532D6C7D4}">
      <dsp:nvSpPr>
        <dsp:cNvPr id="0" name=""/>
        <dsp:cNvSpPr/>
      </dsp:nvSpPr>
      <dsp:spPr>
        <a:xfrm>
          <a:off x="4623842" y="1105277"/>
          <a:ext cx="1238120"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14%</a:t>
          </a:r>
          <a:endParaRPr lang="fr-BE" sz="1800" b="1" kern="1200" dirty="0"/>
        </a:p>
      </dsp:txBody>
      <dsp:txXfrm>
        <a:off x="4871466" y="1105277"/>
        <a:ext cx="742872" cy="495248"/>
      </dsp:txXfrm>
    </dsp:sp>
    <dsp:sp modelId="{4117312D-DB37-4B85-9DAA-0FC79D4FCF58}">
      <dsp:nvSpPr>
        <dsp:cNvPr id="0" name=""/>
        <dsp:cNvSpPr/>
      </dsp:nvSpPr>
      <dsp:spPr>
        <a:xfrm>
          <a:off x="1807" y="1734779"/>
          <a:ext cx="2093318" cy="596684"/>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nl-BE" sz="2100" b="1" kern="1200" dirty="0"/>
            <a:t>Search Engines</a:t>
          </a:r>
          <a:endParaRPr lang="fr-BE" sz="2100" b="1" kern="1200" dirty="0"/>
        </a:p>
      </dsp:txBody>
      <dsp:txXfrm>
        <a:off x="300149" y="1734779"/>
        <a:ext cx="1496634" cy="596684"/>
      </dsp:txXfrm>
    </dsp:sp>
    <dsp:sp modelId="{C77C5190-55AA-4EBE-85D7-600BAD48E2FD}">
      <dsp:nvSpPr>
        <dsp:cNvPr id="0" name=""/>
        <dsp:cNvSpPr/>
      </dsp:nvSpPr>
      <dsp:spPr>
        <a:xfrm>
          <a:off x="1901203" y="1785498"/>
          <a:ext cx="1238120" cy="495248"/>
        </a:xfrm>
        <a:prstGeom prst="chevron">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6,157</a:t>
          </a:r>
          <a:endParaRPr lang="fr-BE" sz="1800" b="1" kern="1200" dirty="0"/>
        </a:p>
      </dsp:txBody>
      <dsp:txXfrm>
        <a:off x="2148827" y="1785498"/>
        <a:ext cx="742872" cy="495248"/>
      </dsp:txXfrm>
    </dsp:sp>
    <dsp:sp modelId="{B76BA921-AFAC-4E00-A18C-51894682C10D}">
      <dsp:nvSpPr>
        <dsp:cNvPr id="0" name=""/>
        <dsp:cNvSpPr/>
      </dsp:nvSpPr>
      <dsp:spPr>
        <a:xfrm>
          <a:off x="2965987" y="1785498"/>
          <a:ext cx="1807965"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11min 7s</a:t>
          </a:r>
          <a:endParaRPr lang="fr-BE" sz="1800" b="1" kern="1200" dirty="0"/>
        </a:p>
      </dsp:txBody>
      <dsp:txXfrm>
        <a:off x="3213611" y="1785498"/>
        <a:ext cx="1312717" cy="495248"/>
      </dsp:txXfrm>
    </dsp:sp>
    <dsp:sp modelId="{3C0A5EAB-F4C8-4A6F-82F3-7F2D668192AE}">
      <dsp:nvSpPr>
        <dsp:cNvPr id="0" name=""/>
        <dsp:cNvSpPr/>
      </dsp:nvSpPr>
      <dsp:spPr>
        <a:xfrm>
          <a:off x="4600615" y="1785498"/>
          <a:ext cx="1238120" cy="495248"/>
        </a:xfrm>
        <a:prstGeom prst="chevron">
          <a:avLst/>
        </a:prstGeom>
        <a:solidFill>
          <a:srgbClr val="00FFA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21%</a:t>
          </a:r>
          <a:endParaRPr lang="fr-BE" sz="1800" b="1" kern="1200" dirty="0"/>
        </a:p>
      </dsp:txBody>
      <dsp:txXfrm>
        <a:off x="4848239" y="1785498"/>
        <a:ext cx="742872" cy="495248"/>
      </dsp:txXfrm>
    </dsp:sp>
    <dsp:sp modelId="{1E682785-FF25-43D5-BB3A-9042641867F4}">
      <dsp:nvSpPr>
        <dsp:cNvPr id="0" name=""/>
        <dsp:cNvSpPr/>
      </dsp:nvSpPr>
      <dsp:spPr>
        <a:xfrm>
          <a:off x="1807" y="2415000"/>
          <a:ext cx="2093318" cy="596684"/>
        </a:xfrm>
        <a:prstGeom prst="chevron">
          <a:avLst/>
        </a:prstGeom>
        <a:solidFill>
          <a:srgbClr val="AE85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nl-BE" sz="2100" b="1" kern="1200" dirty="0" err="1"/>
            <a:t>Social</a:t>
          </a:r>
          <a:r>
            <a:rPr lang="nl-BE" sz="2100" b="1" kern="1200" dirty="0"/>
            <a:t> Networks</a:t>
          </a:r>
          <a:endParaRPr lang="fr-BE" sz="2100" b="1" kern="1200" dirty="0"/>
        </a:p>
      </dsp:txBody>
      <dsp:txXfrm>
        <a:off x="300149" y="2415000"/>
        <a:ext cx="1496634" cy="596684"/>
      </dsp:txXfrm>
    </dsp:sp>
    <dsp:sp modelId="{0D688C31-8338-4BCE-847B-0E8207795C5B}">
      <dsp:nvSpPr>
        <dsp:cNvPr id="0" name=""/>
        <dsp:cNvSpPr/>
      </dsp:nvSpPr>
      <dsp:spPr>
        <a:xfrm>
          <a:off x="1901203" y="2465718"/>
          <a:ext cx="1238120" cy="495248"/>
        </a:xfrm>
        <a:prstGeom prst="chevron">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4,697</a:t>
          </a:r>
          <a:endParaRPr lang="fr-BE" sz="1800" b="1" kern="1200" dirty="0"/>
        </a:p>
      </dsp:txBody>
      <dsp:txXfrm>
        <a:off x="2148827" y="2465718"/>
        <a:ext cx="742872" cy="495248"/>
      </dsp:txXfrm>
    </dsp:sp>
    <dsp:sp modelId="{470964E0-A080-4253-99CF-2C3E4D6AD519}">
      <dsp:nvSpPr>
        <dsp:cNvPr id="0" name=""/>
        <dsp:cNvSpPr/>
      </dsp:nvSpPr>
      <dsp:spPr>
        <a:xfrm>
          <a:off x="2965987" y="2465718"/>
          <a:ext cx="1807965" cy="49524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3min 5s</a:t>
          </a:r>
          <a:endParaRPr lang="fr-BE" sz="1800" b="1" kern="1200" dirty="0"/>
        </a:p>
      </dsp:txBody>
      <dsp:txXfrm>
        <a:off x="3213611" y="2465718"/>
        <a:ext cx="1312717" cy="495248"/>
      </dsp:txXfrm>
    </dsp:sp>
    <dsp:sp modelId="{ACF95B59-726F-4915-8B4C-F284D549CAB9}">
      <dsp:nvSpPr>
        <dsp:cNvPr id="0" name=""/>
        <dsp:cNvSpPr/>
      </dsp:nvSpPr>
      <dsp:spPr>
        <a:xfrm>
          <a:off x="4600615" y="2465718"/>
          <a:ext cx="1238120" cy="495248"/>
        </a:xfrm>
        <a:prstGeom prst="chevron">
          <a:avLst/>
        </a:prstGeom>
        <a:solidFill>
          <a:srgbClr val="FF00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nl-BE" sz="1800" b="1" kern="1200" dirty="0"/>
            <a:t>51%</a:t>
          </a:r>
          <a:endParaRPr lang="fr-BE" sz="1800" b="1" kern="1200" dirty="0"/>
        </a:p>
      </dsp:txBody>
      <dsp:txXfrm>
        <a:off x="4848239" y="2465718"/>
        <a:ext cx="742872" cy="49524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CA99FD6-BE2D-4AD7-BFF6-0FC6346BFD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a:extLst>
              <a:ext uri="{FF2B5EF4-FFF2-40B4-BE49-F238E27FC236}">
                <a16:creationId xmlns:a16="http://schemas.microsoft.com/office/drawing/2014/main" id="{8B176F40-259C-49F5-919D-D1BA926613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AA7FAB-DCFC-4464-AD8E-776A0A46C20C}" type="datetimeFigureOut">
              <a:rPr lang="fr-BE" smtClean="0"/>
              <a:t>08-12-25</a:t>
            </a:fld>
            <a:endParaRPr lang="fr-BE"/>
          </a:p>
        </p:txBody>
      </p:sp>
      <p:sp>
        <p:nvSpPr>
          <p:cNvPr id="4" name="Espace réservé du pied de page 3">
            <a:extLst>
              <a:ext uri="{FF2B5EF4-FFF2-40B4-BE49-F238E27FC236}">
                <a16:creationId xmlns:a16="http://schemas.microsoft.com/office/drawing/2014/main" id="{513D0FFB-2B1F-4AD7-B58B-65842FC3B8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a:extLst>
              <a:ext uri="{FF2B5EF4-FFF2-40B4-BE49-F238E27FC236}">
                <a16:creationId xmlns:a16="http://schemas.microsoft.com/office/drawing/2014/main" id="{41C22E28-79D0-4AF8-AE3A-513CCB2F8A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654184-2578-4C0C-BF0C-C7F8B7FEFC4F}" type="slidenum">
              <a:rPr lang="fr-BE" smtClean="0"/>
              <a:t>‹nr.›</a:t>
            </a:fld>
            <a:endParaRPr lang="fr-BE"/>
          </a:p>
        </p:txBody>
      </p:sp>
    </p:spTree>
    <p:extLst>
      <p:ext uri="{BB962C8B-B14F-4D97-AF65-F5344CB8AC3E}">
        <p14:creationId xmlns:p14="http://schemas.microsoft.com/office/powerpoint/2010/main" val="2632285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527787-661B-4B91-BFC5-DDC21EF0D59A}" type="datetimeFigureOut">
              <a:rPr lang="fr-BE" smtClean="0"/>
              <a:t>08-12-25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BDBE8-8D0C-4408-87DD-DA45FCAFD7E8}" type="slidenum">
              <a:rPr lang="fr-BE" smtClean="0"/>
              <a:t>‹nr.›</a:t>
            </a:fld>
            <a:endParaRPr lang="fr-BE"/>
          </a:p>
        </p:txBody>
      </p:sp>
    </p:spTree>
    <p:extLst>
      <p:ext uri="{BB962C8B-B14F-4D97-AF65-F5344CB8AC3E}">
        <p14:creationId xmlns:p14="http://schemas.microsoft.com/office/powerpoint/2010/main" val="1786321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Introductieslide – Overzicht van de data</a:t>
            </a:r>
            <a:endParaRPr lang="nl-NL" dirty="0"/>
          </a:p>
          <a:p>
            <a:r>
              <a:rPr lang="nl-NL" dirty="0"/>
              <a:t>De resultaten in deze presentatie zijn samengesteld uit verschillende bronnen om een compleet beeld te geven van het evenement.</a:t>
            </a:r>
            <a:br>
              <a:rPr lang="nl-NL" dirty="0"/>
            </a:br>
            <a:r>
              <a:rPr lang="nl-NL" dirty="0"/>
              <a:t>We baseren ons op:</a:t>
            </a:r>
          </a:p>
          <a:p>
            <a:pPr>
              <a:buFont typeface="Arial" panose="020B0604020202020204" pitchFamily="34" charset="0"/>
              <a:buChar char="•"/>
            </a:pPr>
            <a:r>
              <a:rPr lang="nl-NL" b="1" dirty="0"/>
              <a:t>Deelnemersenquêtes</a:t>
            </a:r>
            <a:r>
              <a:rPr lang="nl-NL" dirty="0"/>
              <a:t> (alleen van geregistreerde deelnemers, zodat we hen konden bereiken via e-mail)</a:t>
            </a:r>
          </a:p>
          <a:p>
            <a:pPr>
              <a:buFont typeface="Arial" panose="020B0604020202020204" pitchFamily="34" charset="0"/>
              <a:buChar char="•"/>
            </a:pPr>
            <a:r>
              <a:rPr lang="nl-NL" b="1" dirty="0"/>
              <a:t>Feedback van partners</a:t>
            </a:r>
            <a:endParaRPr lang="nl-NL" dirty="0"/>
          </a:p>
          <a:p>
            <a:pPr>
              <a:buFont typeface="Arial" panose="020B0604020202020204" pitchFamily="34" charset="0"/>
              <a:buChar char="•"/>
            </a:pPr>
            <a:r>
              <a:rPr lang="nl-NL" b="1" dirty="0"/>
              <a:t>Website-statistieken</a:t>
            </a:r>
            <a:r>
              <a:rPr lang="nl-NL" dirty="0"/>
              <a:t>, om inzicht te krijgen in het gedrag van bezoekers en deelnemers</a:t>
            </a:r>
          </a:p>
          <a:p>
            <a:r>
              <a:rPr lang="nl-NL" dirty="0"/>
              <a:t>Samen geven deze gegevens een helder overzicht van de ervaring, betrokkenheid en impact van ons evenement.</a:t>
            </a:r>
          </a:p>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2</a:t>
            </a:fld>
            <a:endParaRPr lang="fr-BE"/>
          </a:p>
        </p:txBody>
      </p:sp>
    </p:spTree>
    <p:extLst>
      <p:ext uri="{BB962C8B-B14F-4D97-AF65-F5344CB8AC3E}">
        <p14:creationId xmlns:p14="http://schemas.microsoft.com/office/powerpoint/2010/main" val="1369577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br>
              <a:rPr lang="nl-BE" dirty="0"/>
            </a:br>
            <a:r>
              <a:rPr lang="nl-BE" dirty="0"/>
              <a:t>- Aanbod EN niet zoveel</a:t>
            </a:r>
            <a:br>
              <a:rPr lang="nl-BE" dirty="0"/>
            </a:br>
            <a:r>
              <a:rPr lang="nl-BE" dirty="0"/>
              <a:t>- Sommige EN activiteiten elkaar overlapten en mensen hadden zo minder keuze</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23</a:t>
            </a:fld>
            <a:endParaRPr lang="fr-BE"/>
          </a:p>
        </p:txBody>
      </p:sp>
    </p:spTree>
    <p:extLst>
      <p:ext uri="{BB962C8B-B14F-4D97-AF65-F5344CB8AC3E}">
        <p14:creationId xmlns:p14="http://schemas.microsoft.com/office/powerpoint/2010/main" val="1877467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25</a:t>
            </a:fld>
            <a:endParaRPr lang="fr-BE"/>
          </a:p>
        </p:txBody>
      </p:sp>
    </p:spTree>
    <p:extLst>
      <p:ext uri="{BB962C8B-B14F-4D97-AF65-F5344CB8AC3E}">
        <p14:creationId xmlns:p14="http://schemas.microsoft.com/office/powerpoint/2010/main" val="2723221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Verschilt per locatie</a:t>
            </a:r>
            <a:br>
              <a:rPr lang="nl-BE" dirty="0"/>
            </a:br>
            <a:br>
              <a:rPr lang="nl-BE" dirty="0"/>
            </a:br>
            <a:r>
              <a:rPr lang="nl-BE" dirty="0"/>
              <a:t>Feedback:</a:t>
            </a:r>
            <a:br>
              <a:rPr lang="nl-BE" dirty="0"/>
            </a:br>
            <a:r>
              <a:rPr lang="nl-BE" dirty="0"/>
              <a:t>- Gids liet te grote groepen toe</a:t>
            </a:r>
            <a:br>
              <a:rPr lang="nl-BE" dirty="0"/>
            </a:br>
            <a:r>
              <a:rPr lang="nl-BE" dirty="0"/>
              <a:t>- Sommige gidsen kwamen niet opdagen</a:t>
            </a:r>
            <a:br>
              <a:rPr lang="nl-BE" dirty="0"/>
            </a:br>
            <a:r>
              <a:rPr lang="nl-BE" dirty="0"/>
              <a:t>- Gidsen die niet wisten waar de ontmoetingsplek was</a:t>
            </a:r>
            <a:br>
              <a:rPr lang="nl-BE" dirty="0"/>
            </a:br>
            <a:r>
              <a:rPr lang="nl-BE" dirty="0"/>
              <a:t>- Gidsen die soms te zacht praten (vooral buiten)</a:t>
            </a:r>
            <a:br>
              <a:rPr lang="nl-BE" dirty="0"/>
            </a:br>
            <a:r>
              <a:rPr lang="nl-BE" dirty="0"/>
              <a:t>- Tijden werden niet altijd gerespecteerd</a:t>
            </a:r>
            <a:br>
              <a:rPr lang="nl-BE" dirty="0"/>
            </a:br>
            <a:r>
              <a:rPr lang="nl-BE" dirty="0"/>
              <a:t>- Inschrijvingen werden niet altijd gecontroleerd</a:t>
            </a:r>
            <a:br>
              <a:rPr lang="nl-BE" dirty="0"/>
            </a:br>
            <a:r>
              <a:rPr lang="nl-BE" dirty="0"/>
              <a:t>- Sommige gidsen kenden de taal niet goed</a:t>
            </a:r>
            <a:br>
              <a:rPr lang="nl-BE" dirty="0"/>
            </a:br>
            <a:r>
              <a:rPr lang="nl-BE" dirty="0"/>
              <a:t>- Gidsen de huisregels laten herhalen aan het begin van een activiteit (geen rugzakken, niet luid praten, geen foto’s, </a:t>
            </a:r>
            <a:r>
              <a:rPr lang="nl-BE" dirty="0" err="1"/>
              <a:t>etc</a:t>
            </a:r>
            <a:r>
              <a:rPr lang="nl-BE" dirty="0"/>
              <a:t>)</a:t>
            </a:r>
            <a:br>
              <a:rPr lang="nl-BE" dirty="0"/>
            </a:b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29</a:t>
            </a:fld>
            <a:endParaRPr lang="fr-BE"/>
          </a:p>
        </p:txBody>
      </p:sp>
    </p:spTree>
    <p:extLst>
      <p:ext uri="{BB962C8B-B14F-4D97-AF65-F5344CB8AC3E}">
        <p14:creationId xmlns:p14="http://schemas.microsoft.com/office/powerpoint/2010/main" val="2644463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 </a:t>
            </a:r>
            <a:br>
              <a:rPr lang="nl-BE" dirty="0"/>
            </a:br>
            <a:r>
              <a:rPr lang="nl-BE" dirty="0"/>
              <a:t>Rondleidingen mogen langer duren</a:t>
            </a:r>
            <a:br>
              <a:rPr lang="nl-BE" dirty="0"/>
            </a:br>
            <a:r>
              <a:rPr lang="nl-BE" dirty="0"/>
              <a:t>Soms niet geschikt voor kinderen, beter aangeven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31</a:t>
            </a:fld>
            <a:endParaRPr lang="fr-BE"/>
          </a:p>
        </p:txBody>
      </p:sp>
    </p:spTree>
    <p:extLst>
      <p:ext uri="{BB962C8B-B14F-4D97-AF65-F5344CB8AC3E}">
        <p14:creationId xmlns:p14="http://schemas.microsoft.com/office/powerpoint/2010/main" val="1678397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a:t>Titel van activiteiten niet altijd duidelijk</a:t>
            </a:r>
            <a:br>
              <a:rPr lang="nl-BE" dirty="0"/>
            </a:br>
            <a:br>
              <a:rPr lang="nl-BE" dirty="0"/>
            </a:br>
            <a:br>
              <a:rPr lang="nl-BE" dirty="0"/>
            </a:br>
            <a:r>
              <a:rPr lang="nl-BE" dirty="0"/>
              <a:t>- Meer praktische informatie dan inhoudelijk info</a:t>
            </a:r>
            <a:br>
              <a:rPr lang="nl-BE" dirty="0"/>
            </a:br>
            <a:r>
              <a:rPr lang="nl-BE" dirty="0"/>
              <a:t>- Talen en tijden bekend maken voordat registratie opengaat</a:t>
            </a:r>
            <a:br>
              <a:rPr lang="nl-BE" dirty="0"/>
            </a:br>
            <a:r>
              <a:rPr lang="nl-BE" dirty="0"/>
              <a:t>- Ontmoetingspunten info niet altijd duidelijk</a:t>
            </a:r>
            <a:br>
              <a:rPr lang="nl-BE" dirty="0"/>
            </a:br>
            <a:r>
              <a:rPr lang="nl-BE" dirty="0"/>
              <a:t>- Verduidelijking of een tour binnen of buiten is</a:t>
            </a:r>
            <a:br>
              <a:rPr lang="nl-BE" dirty="0"/>
            </a:br>
            <a:r>
              <a:rPr lang="nl-BE" dirty="0"/>
              <a:t>- Niet altijd duidelijk wat er getoond zal worden, wat toegankelijk is</a:t>
            </a:r>
            <a:br>
              <a:rPr lang="nl-BE" dirty="0"/>
            </a:br>
            <a:r>
              <a:rPr lang="nl-BE" dirty="0"/>
              <a:t>- Sommige vrij bezoeken waren op reservering of het was niet duidelijk of het veranderde zonder dat men geïnformeerd werd</a:t>
            </a:r>
            <a:br>
              <a:rPr lang="nl-BE" dirty="0"/>
            </a:br>
            <a:r>
              <a:rPr lang="nl-BE" dirty="0"/>
              <a:t>- Maximum aantal personen voor rondleiding zonder reservatie zichtbaar maken</a:t>
            </a:r>
            <a:br>
              <a:rPr lang="nl-BE" dirty="0"/>
            </a:br>
            <a:r>
              <a:rPr lang="nl-BE" dirty="0"/>
              <a:t>- Meer leesmateriaal op locaties met vrij bezoek</a:t>
            </a:r>
            <a:br>
              <a:rPr lang="nl-BE" dirty="0"/>
            </a:br>
            <a:r>
              <a:rPr lang="nl-BE" dirty="0"/>
              <a:t>- Eindtijd vermelden</a:t>
            </a:r>
            <a:br>
              <a:rPr lang="nl-BE" dirty="0"/>
            </a:br>
            <a:r>
              <a:rPr lang="nl-BE" dirty="0"/>
              <a:t>- Duidelijker maken wanneer een inschrijving door een partner wordt gedaan</a:t>
            </a:r>
            <a:br>
              <a:rPr lang="nl-BE" dirty="0"/>
            </a:br>
            <a:r>
              <a:rPr lang="nl-BE" dirty="0"/>
              <a:t>- Minder lange tekst, meer afbeeldingen</a:t>
            </a:r>
            <a:br>
              <a:rPr lang="nl-BE" dirty="0"/>
            </a:br>
            <a:r>
              <a:rPr lang="nl-BE" dirty="0"/>
              <a:t>- Sommige afbeeldingen waren misleidend (te ingezoomd op details)</a:t>
            </a:r>
            <a:br>
              <a:rPr lang="nl-BE" dirty="0"/>
            </a:br>
            <a:r>
              <a:rPr lang="nl-BE" dirty="0"/>
              <a:t>- Tekst meer toegankelijker maken voor diegene die geen kennis hebben in architectuur</a:t>
            </a:r>
            <a:br>
              <a:rPr lang="nl-BE" dirty="0"/>
            </a:br>
            <a:r>
              <a:rPr lang="nl-BE" dirty="0"/>
              <a:t>- </a:t>
            </a:r>
            <a:r>
              <a:rPr lang="nl-BE" dirty="0" err="1"/>
              <a:t>KM’s</a:t>
            </a:r>
            <a:r>
              <a:rPr lang="nl-BE" dirty="0"/>
              <a:t> of route aangeven voor wandelingen (voor PMR)</a:t>
            </a:r>
          </a:p>
          <a:p>
            <a:pPr marL="171450" indent="-171450">
              <a:buFontTx/>
              <a:buChar char="-"/>
            </a:pPr>
            <a:r>
              <a:rPr lang="nl-BE" dirty="0"/>
              <a:t>Niet altijd duidelijk hoe reserveren ging, ter plekke of online</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33</a:t>
            </a:fld>
            <a:endParaRPr lang="fr-BE"/>
          </a:p>
        </p:txBody>
      </p:sp>
    </p:spTree>
    <p:extLst>
      <p:ext uri="{BB962C8B-B14F-4D97-AF65-F5344CB8AC3E}">
        <p14:creationId xmlns:p14="http://schemas.microsoft.com/office/powerpoint/2010/main" val="1681720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34</a:t>
            </a:fld>
            <a:endParaRPr lang="fr-BE"/>
          </a:p>
        </p:txBody>
      </p:sp>
    </p:spTree>
    <p:extLst>
      <p:ext uri="{BB962C8B-B14F-4D97-AF65-F5344CB8AC3E}">
        <p14:creationId xmlns:p14="http://schemas.microsoft.com/office/powerpoint/2010/main" val="4180851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38</a:t>
            </a:fld>
            <a:endParaRPr lang="fr-BE"/>
          </a:p>
        </p:txBody>
      </p:sp>
    </p:spTree>
    <p:extLst>
      <p:ext uri="{BB962C8B-B14F-4D97-AF65-F5344CB8AC3E}">
        <p14:creationId xmlns:p14="http://schemas.microsoft.com/office/powerpoint/2010/main" val="1343929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40</a:t>
            </a:fld>
            <a:endParaRPr lang="fr-BE"/>
          </a:p>
        </p:txBody>
      </p:sp>
    </p:spTree>
    <p:extLst>
      <p:ext uri="{BB962C8B-B14F-4D97-AF65-F5344CB8AC3E}">
        <p14:creationId xmlns:p14="http://schemas.microsoft.com/office/powerpoint/2010/main" val="3226095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r>
              <a:rPr lang="nl-BE" dirty="0"/>
              <a:t>Vindbaarheid:</a:t>
            </a:r>
            <a:br>
              <a:rPr lang="nl-BE" dirty="0"/>
            </a:br>
            <a:r>
              <a:rPr lang="nl-BE" dirty="0"/>
              <a:t>Niet duidelijk waar brochures te vinden zijn (vooral via deelnemende locaties)</a:t>
            </a:r>
            <a:br>
              <a:rPr lang="nl-BE" dirty="0"/>
            </a:br>
            <a:r>
              <a:rPr lang="nl-BE" dirty="0"/>
              <a:t>Distributie centra wisten er niks van (kregen bezoekers te horen)</a:t>
            </a:r>
            <a:br>
              <a:rPr lang="nl-BE" dirty="0"/>
            </a:br>
            <a:r>
              <a:rPr lang="nl-BE" dirty="0"/>
              <a:t>Brochures niet op veel plekken beschikbaar</a:t>
            </a:r>
            <a:br>
              <a:rPr lang="nl-BE" dirty="0"/>
            </a:br>
            <a:r>
              <a:rPr lang="nl-BE" dirty="0"/>
              <a:t>Niet nuttig zo dicht tegen het evenement aan</a:t>
            </a:r>
            <a:br>
              <a:rPr lang="nl-BE" dirty="0"/>
            </a:br>
            <a:r>
              <a:rPr lang="nl-BE" dirty="0"/>
              <a:t>Laat uitgedeeld</a:t>
            </a:r>
            <a:br>
              <a:rPr lang="nl-BE" dirty="0"/>
            </a:br>
            <a:br>
              <a:rPr lang="nl-BE" dirty="0"/>
            </a:br>
            <a:r>
              <a:rPr lang="nl-BE" dirty="0"/>
              <a:t>Duidelijkheid:</a:t>
            </a:r>
            <a:br>
              <a:rPr lang="nl-BE" dirty="0"/>
            </a:br>
            <a:r>
              <a:rPr lang="nl-BE" dirty="0"/>
              <a:t>Brochure niet duidelijk/gebruiksvriendelijk </a:t>
            </a:r>
            <a:br>
              <a:rPr lang="nl-BE" dirty="0"/>
            </a:br>
            <a:r>
              <a:rPr lang="nl-BE" dirty="0"/>
              <a:t>Visueel te druk</a:t>
            </a:r>
            <a:br>
              <a:rPr lang="nl-BE" dirty="0"/>
            </a:br>
            <a:r>
              <a:rPr lang="nl-BE" dirty="0"/>
              <a:t>Kaart/tekst te klein</a:t>
            </a:r>
            <a:br>
              <a:rPr lang="nl-BE" dirty="0"/>
            </a:br>
            <a:r>
              <a:rPr lang="nl-BE" dirty="0"/>
              <a:t>Moeilijk uit de vouwen</a:t>
            </a:r>
            <a:br>
              <a:rPr lang="nl-BE" dirty="0"/>
            </a:br>
            <a:r>
              <a:rPr lang="nl-BE" dirty="0"/>
              <a:t>Mensen hebben het liever op alfabetische volgorde</a:t>
            </a:r>
            <a:br>
              <a:rPr lang="nl-BE" dirty="0"/>
            </a:br>
            <a:r>
              <a:rPr lang="nl-BE" dirty="0"/>
              <a:t>Straatnamen/duidelijke gemeentegrenzen waren nuttig geweest</a:t>
            </a:r>
            <a:br>
              <a:rPr lang="nl-BE" dirty="0"/>
            </a:br>
            <a:r>
              <a:rPr lang="nl-BE" dirty="0"/>
              <a:t>Kleurencodes en organiseren op activiteittypes was nuttiger geweest</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43</a:t>
            </a:fld>
            <a:endParaRPr lang="fr-BE"/>
          </a:p>
        </p:txBody>
      </p:sp>
    </p:spTree>
    <p:extLst>
      <p:ext uri="{BB962C8B-B14F-4D97-AF65-F5344CB8AC3E}">
        <p14:creationId xmlns:p14="http://schemas.microsoft.com/office/powerpoint/2010/main" val="3982530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44</a:t>
            </a:fld>
            <a:endParaRPr lang="fr-BE"/>
          </a:p>
        </p:txBody>
      </p:sp>
    </p:spTree>
    <p:extLst>
      <p:ext uri="{BB962C8B-B14F-4D97-AF65-F5344CB8AC3E}">
        <p14:creationId xmlns:p14="http://schemas.microsoft.com/office/powerpoint/2010/main" val="4082233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3</a:t>
            </a:fld>
            <a:endParaRPr lang="fr-BE"/>
          </a:p>
        </p:txBody>
      </p:sp>
    </p:spTree>
    <p:extLst>
      <p:ext uri="{BB962C8B-B14F-4D97-AF65-F5344CB8AC3E}">
        <p14:creationId xmlns:p14="http://schemas.microsoft.com/office/powerpoint/2010/main" val="3622182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r>
              <a:rPr lang="nl-BE" dirty="0"/>
              <a:t>Ouderen of mensen die niet online zijn veel meer moeite hebben met toegang tot informatie en daarbij hulp moeten vragen wat niet altijd voor iedereen kan (isolatie bij ouderen)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45</a:t>
            </a:fld>
            <a:endParaRPr lang="fr-BE"/>
          </a:p>
        </p:txBody>
      </p:sp>
    </p:spTree>
    <p:extLst>
      <p:ext uri="{BB962C8B-B14F-4D97-AF65-F5344CB8AC3E}">
        <p14:creationId xmlns:p14="http://schemas.microsoft.com/office/powerpoint/2010/main" val="1688197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46</a:t>
            </a:fld>
            <a:endParaRPr lang="fr-BE"/>
          </a:p>
        </p:txBody>
      </p:sp>
    </p:spTree>
    <p:extLst>
      <p:ext uri="{BB962C8B-B14F-4D97-AF65-F5344CB8AC3E}">
        <p14:creationId xmlns:p14="http://schemas.microsoft.com/office/powerpoint/2010/main" val="1163365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r>
              <a:rPr lang="nl-BE" dirty="0"/>
              <a:t>Kregen de tip om meer te adverteren via de EU instellingen die zo expats kunnen bereiken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47</a:t>
            </a:fld>
            <a:endParaRPr lang="fr-BE"/>
          </a:p>
        </p:txBody>
      </p:sp>
    </p:spTree>
    <p:extLst>
      <p:ext uri="{BB962C8B-B14F-4D97-AF65-F5344CB8AC3E}">
        <p14:creationId xmlns:p14="http://schemas.microsoft.com/office/powerpoint/2010/main" val="1002933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r>
              <a:rPr lang="nl-BE" dirty="0"/>
              <a:t>Sommigen dachten dat de brochure enkel in 1 taal was, ze wisten niet het bestaan van andere talen af</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48</a:t>
            </a:fld>
            <a:endParaRPr lang="fr-BE"/>
          </a:p>
        </p:txBody>
      </p:sp>
    </p:spTree>
    <p:extLst>
      <p:ext uri="{BB962C8B-B14F-4D97-AF65-F5344CB8AC3E}">
        <p14:creationId xmlns:p14="http://schemas.microsoft.com/office/powerpoint/2010/main" val="1135420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49</a:t>
            </a:fld>
            <a:endParaRPr lang="fr-BE"/>
          </a:p>
        </p:txBody>
      </p:sp>
    </p:spTree>
    <p:extLst>
      <p:ext uri="{BB962C8B-B14F-4D97-AF65-F5344CB8AC3E}">
        <p14:creationId xmlns:p14="http://schemas.microsoft.com/office/powerpoint/2010/main" val="84020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br>
              <a:rPr lang="nl-BE" dirty="0"/>
            </a:br>
            <a:r>
              <a:rPr lang="nl-BE" dirty="0"/>
              <a:t>Meer en duidelijker PR op straat</a:t>
            </a:r>
            <a:br>
              <a:rPr lang="nl-BE" dirty="0"/>
            </a:br>
            <a:r>
              <a:rPr lang="nl-BE" dirty="0"/>
              <a:t>Posters niet groot/begrijpelijk genoeg, waren moeilijk te lezen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51</a:t>
            </a:fld>
            <a:endParaRPr lang="fr-BE"/>
          </a:p>
        </p:txBody>
      </p:sp>
    </p:spTree>
    <p:extLst>
      <p:ext uri="{BB962C8B-B14F-4D97-AF65-F5344CB8AC3E}">
        <p14:creationId xmlns:p14="http://schemas.microsoft.com/office/powerpoint/2010/main" val="4099115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53</a:t>
            </a:fld>
            <a:endParaRPr lang="fr-BE"/>
          </a:p>
        </p:txBody>
      </p:sp>
    </p:spTree>
    <p:extLst>
      <p:ext uri="{BB962C8B-B14F-4D97-AF65-F5344CB8AC3E}">
        <p14:creationId xmlns:p14="http://schemas.microsoft.com/office/powerpoint/2010/main" val="2340558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r>
              <a:rPr lang="nl-BE" dirty="0"/>
              <a:t>Communiceer meer over het programma</a:t>
            </a:r>
            <a:br>
              <a:rPr lang="nl-BE" dirty="0"/>
            </a:br>
            <a:r>
              <a:rPr lang="nl-BE" dirty="0" err="1"/>
              <a:t>Highlights</a:t>
            </a:r>
            <a:r>
              <a:rPr lang="nl-BE" dirty="0"/>
              <a:t>, tips &amp; tricks</a:t>
            </a:r>
            <a:br>
              <a:rPr lang="nl-BE" dirty="0"/>
            </a:br>
            <a:r>
              <a:rPr lang="nl-BE" dirty="0"/>
              <a:t>Insta account voor alleen de Heritage Days</a:t>
            </a:r>
            <a:br>
              <a:rPr lang="nl-BE" dirty="0"/>
            </a:br>
            <a:r>
              <a:rPr lang="nl-BE" dirty="0"/>
              <a:t>Communicatie op sociale media tijdens het evenement was beter dan ervoor</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54</a:t>
            </a:fld>
            <a:endParaRPr lang="fr-BE"/>
          </a:p>
        </p:txBody>
      </p:sp>
    </p:spTree>
    <p:extLst>
      <p:ext uri="{BB962C8B-B14F-4D97-AF65-F5344CB8AC3E}">
        <p14:creationId xmlns:p14="http://schemas.microsoft.com/office/powerpoint/2010/main" val="861565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56</a:t>
            </a:fld>
            <a:endParaRPr lang="fr-BE"/>
          </a:p>
        </p:txBody>
      </p:sp>
    </p:spTree>
    <p:extLst>
      <p:ext uri="{BB962C8B-B14F-4D97-AF65-F5344CB8AC3E}">
        <p14:creationId xmlns:p14="http://schemas.microsoft.com/office/powerpoint/2010/main" val="2690788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Andere: nieuwsbrief (</a:t>
            </a:r>
            <a:r>
              <a:rPr lang="nl-BE" dirty="0" err="1"/>
              <a:t>urban</a:t>
            </a:r>
            <a:r>
              <a:rPr lang="nl-BE" dirty="0"/>
              <a:t> maar ook anderen van gemeenten en verenigingen), mailing </a:t>
            </a:r>
            <a:r>
              <a:rPr lang="nl-BE" dirty="0" err="1"/>
              <a:t>lists</a:t>
            </a:r>
            <a:endParaRPr lang="nl-BE" dirty="0"/>
          </a:p>
          <a:p>
            <a:r>
              <a:rPr lang="nl-BE" dirty="0" err="1"/>
              <a:t>Visit</a:t>
            </a:r>
            <a:r>
              <a:rPr lang="nl-BE" dirty="0"/>
              <a:t> Brussels vaak genoemd, mensen weten het gewoon</a:t>
            </a:r>
            <a:br>
              <a:rPr lang="nl-BE" dirty="0"/>
            </a:br>
            <a:r>
              <a:rPr lang="nl-BE" dirty="0"/>
              <a:t>Sociale media: FB vaker dan Insta</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58</a:t>
            </a:fld>
            <a:endParaRPr lang="fr-BE"/>
          </a:p>
        </p:txBody>
      </p:sp>
    </p:spTree>
    <p:extLst>
      <p:ext uri="{BB962C8B-B14F-4D97-AF65-F5344CB8AC3E}">
        <p14:creationId xmlns:p14="http://schemas.microsoft.com/office/powerpoint/2010/main" val="1171601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EXT: merendeel uit </a:t>
            </a:r>
            <a:r>
              <a:rPr lang="nl-BE" dirty="0" err="1"/>
              <a:t>frankrijk</a:t>
            </a:r>
            <a:br>
              <a:rPr lang="nl-BE" dirty="0"/>
            </a:br>
            <a:br>
              <a:rPr lang="nl-BE" dirty="0"/>
            </a:br>
            <a:r>
              <a:rPr lang="nl-BE" dirty="0"/>
              <a:t>Feedback: </a:t>
            </a:r>
            <a:br>
              <a:rPr lang="nl-BE" dirty="0"/>
            </a:br>
            <a:br>
              <a:rPr lang="nl-BE" dirty="0"/>
            </a:br>
            <a:r>
              <a:rPr lang="nl-BE" dirty="0"/>
              <a:t>- </a:t>
            </a:r>
            <a:r>
              <a:rPr lang="nl-BE" sz="1800" dirty="0">
                <a:effectLst/>
                <a:latin typeface="Calibri" panose="020F0502020204030204" pitchFamily="34" charset="0"/>
                <a:ea typeface="Times New Roman" panose="02020603050405020304" pitchFamily="18" charset="0"/>
              </a:rPr>
              <a:t>Meer communicatie naar jongeren toe /</a:t>
            </a:r>
            <a:br>
              <a:rPr lang="nl-BE" dirty="0"/>
            </a:br>
            <a:r>
              <a:rPr lang="nl-BE" dirty="0"/>
              <a:t>- </a:t>
            </a:r>
            <a:r>
              <a:rPr lang="nl-BE" sz="1800" dirty="0">
                <a:effectLst/>
                <a:latin typeface="Calibri" panose="020F0502020204030204" pitchFamily="34" charset="0"/>
                <a:ea typeface="Times New Roman" panose="02020603050405020304" pitchFamily="18" charset="0"/>
              </a:rPr>
              <a:t>Meer multicultureel publiek aantrekken</a:t>
            </a:r>
            <a:br>
              <a:rPr lang="nl-BE" sz="1800" dirty="0">
                <a:effectLst/>
                <a:latin typeface="Calibri" panose="020F0502020204030204" pitchFamily="34" charset="0"/>
                <a:ea typeface="Times New Roman" panose="02020603050405020304" pitchFamily="18" charset="0"/>
              </a:rPr>
            </a:br>
            <a:r>
              <a:rPr lang="nl-BE" sz="1800" dirty="0">
                <a:effectLst/>
                <a:latin typeface="Calibri" panose="020F0502020204030204" pitchFamily="34" charset="0"/>
                <a:ea typeface="Times New Roman" panose="02020603050405020304" pitchFamily="18" charset="0"/>
              </a:rPr>
              <a:t>- </a:t>
            </a:r>
            <a:r>
              <a:rPr lang="nl-BE" sz="1800" dirty="0">
                <a:effectLst/>
                <a:highlight>
                  <a:srgbClr val="FFFF00"/>
                </a:highlight>
                <a:latin typeface="Calibri" panose="020F0502020204030204" pitchFamily="34" charset="0"/>
                <a:ea typeface="Times New Roman" panose="02020603050405020304" pitchFamily="18" charset="0"/>
              </a:rPr>
              <a:t>Meer expats aantrekken door info te verspreiden via EU instellingen /</a:t>
            </a:r>
            <a:endParaRPr lang="fr-BE"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800" dirty="0">
              <a:effectLst/>
              <a:latin typeface="Times New Roman" panose="02020603050405020304" pitchFamily="18" charset="0"/>
              <a:ea typeface="Times New Roman" panose="02020603050405020304" pitchFamily="18" charset="0"/>
            </a:endParaRPr>
          </a:p>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10</a:t>
            </a:fld>
            <a:endParaRPr lang="fr-BE"/>
          </a:p>
        </p:txBody>
      </p:sp>
    </p:spTree>
    <p:extLst>
      <p:ext uri="{BB962C8B-B14F-4D97-AF65-F5344CB8AC3E}">
        <p14:creationId xmlns:p14="http://schemas.microsoft.com/office/powerpoint/2010/main" val="3909921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59</a:t>
            </a:fld>
            <a:endParaRPr lang="fr-BE"/>
          </a:p>
        </p:txBody>
      </p:sp>
    </p:spTree>
    <p:extLst>
      <p:ext uri="{BB962C8B-B14F-4D97-AF65-F5344CB8AC3E}">
        <p14:creationId xmlns:p14="http://schemas.microsoft.com/office/powerpoint/2010/main" val="541877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Terugkerende bezoekers wisten de HD website meteen te vinden, folder niet meer effectief</a:t>
            </a:r>
            <a:br>
              <a:rPr lang="nl-BE" dirty="0"/>
            </a:b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60</a:t>
            </a:fld>
            <a:endParaRPr lang="fr-BE"/>
          </a:p>
        </p:txBody>
      </p:sp>
    </p:spTree>
    <p:extLst>
      <p:ext uri="{BB962C8B-B14F-4D97-AF65-F5344CB8AC3E}">
        <p14:creationId xmlns:p14="http://schemas.microsoft.com/office/powerpoint/2010/main" val="2243266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Direct entry: </a:t>
            </a:r>
            <a:r>
              <a:rPr lang="nl-BE" dirty="0" err="1"/>
              <a:t>bounce</a:t>
            </a:r>
            <a:r>
              <a:rPr lang="nl-BE" dirty="0"/>
              <a:t> </a:t>
            </a:r>
            <a:r>
              <a:rPr lang="nl-BE" dirty="0" err="1"/>
              <a:t>rate</a:t>
            </a:r>
            <a:r>
              <a:rPr lang="nl-BE" dirty="0"/>
              <a:t> hoog kan komen doordat mensen de pagina continu controleren of de programma/reserveringen open zijn</a:t>
            </a:r>
            <a:br>
              <a:rPr lang="nl-BE" dirty="0"/>
            </a:br>
            <a:br>
              <a:rPr lang="nl-BE" dirty="0"/>
            </a:br>
            <a:r>
              <a:rPr lang="nl-BE" dirty="0"/>
              <a:t>Feedback:</a:t>
            </a:r>
            <a:br>
              <a:rPr lang="nl-BE" dirty="0"/>
            </a:br>
            <a:r>
              <a:rPr lang="nl-BE" dirty="0"/>
              <a:t>HD website moeilijk te vinden via Google, mensen kwamen op andere websites met </a:t>
            </a:r>
            <a:r>
              <a:rPr lang="nl-BE" dirty="0" err="1"/>
              <a:t>outdated</a:t>
            </a:r>
            <a:r>
              <a:rPr lang="nl-BE" dirty="0"/>
              <a:t> info terecht of info dat niet klopte met de HD website</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63</a:t>
            </a:fld>
            <a:endParaRPr lang="fr-BE"/>
          </a:p>
        </p:txBody>
      </p:sp>
    </p:spTree>
    <p:extLst>
      <p:ext uri="{BB962C8B-B14F-4D97-AF65-F5344CB8AC3E}">
        <p14:creationId xmlns:p14="http://schemas.microsoft.com/office/powerpoint/2010/main" val="1403952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2x zoveel mensen komen van Facebook (2800) dan van Insta (1400)</a:t>
            </a:r>
            <a:br>
              <a:rPr lang="nl-BE" dirty="0"/>
            </a:b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65</a:t>
            </a:fld>
            <a:endParaRPr lang="fr-BE"/>
          </a:p>
        </p:txBody>
      </p:sp>
    </p:spTree>
    <p:extLst>
      <p:ext uri="{BB962C8B-B14F-4D97-AF65-F5344CB8AC3E}">
        <p14:creationId xmlns:p14="http://schemas.microsoft.com/office/powerpoint/2010/main" val="1257094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r>
              <a:rPr lang="nl-BE" dirty="0"/>
              <a:t>Structuur was duidelijk</a:t>
            </a:r>
            <a:br>
              <a:rPr lang="nl-BE" dirty="0"/>
            </a:br>
            <a:r>
              <a:rPr lang="nl-BE" dirty="0"/>
              <a:t>Reserveringssysteem was duidelijk</a:t>
            </a:r>
            <a:br>
              <a:rPr lang="nl-BE" dirty="0"/>
            </a:br>
            <a:r>
              <a:rPr lang="nl-BE" dirty="0"/>
              <a:t>Teveel moeten doorklikken</a:t>
            </a:r>
            <a:br>
              <a:rPr lang="nl-BE" dirty="0"/>
            </a:br>
            <a:r>
              <a:rPr lang="nl-BE" dirty="0"/>
              <a:t>Navigeren was soms lastig</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66</a:t>
            </a:fld>
            <a:endParaRPr lang="fr-BE"/>
          </a:p>
        </p:txBody>
      </p:sp>
    </p:spTree>
    <p:extLst>
      <p:ext uri="{BB962C8B-B14F-4D97-AF65-F5344CB8AC3E}">
        <p14:creationId xmlns:p14="http://schemas.microsoft.com/office/powerpoint/2010/main" val="2349239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r>
              <a:rPr lang="nl-BE" dirty="0"/>
              <a:t>De website niet erg gebruiksvriendelijk is, vooral interactieve kaart en filters waren moeilijk te gebruiken</a:t>
            </a:r>
            <a:br>
              <a:rPr lang="nl-BE" dirty="0"/>
            </a:br>
            <a:r>
              <a:rPr lang="nl-BE" dirty="0"/>
              <a:t>Reserveringslink deed het niet op een telefoon, maar wel op een desktop</a:t>
            </a:r>
            <a:br>
              <a:rPr lang="nl-BE" dirty="0"/>
            </a:b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69</a:t>
            </a:fld>
            <a:endParaRPr lang="fr-BE"/>
          </a:p>
        </p:txBody>
      </p:sp>
    </p:spTree>
    <p:extLst>
      <p:ext uri="{BB962C8B-B14F-4D97-AF65-F5344CB8AC3E}">
        <p14:creationId xmlns:p14="http://schemas.microsoft.com/office/powerpoint/2010/main" val="269836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Handig om te weten voor de planning van een lancering of het uitvoeren van updates</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71</a:t>
            </a:fld>
            <a:endParaRPr lang="fr-BE"/>
          </a:p>
        </p:txBody>
      </p:sp>
    </p:spTree>
    <p:extLst>
      <p:ext uri="{BB962C8B-B14F-4D97-AF65-F5344CB8AC3E}">
        <p14:creationId xmlns:p14="http://schemas.microsoft.com/office/powerpoint/2010/main" val="3470780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r>
              <a:rPr lang="nl-BE" dirty="0"/>
              <a:t>Trefwoorden kunnen zoeken</a:t>
            </a:r>
            <a:br>
              <a:rPr lang="nl-BE" dirty="0"/>
            </a:br>
            <a:r>
              <a:rPr lang="nl-BE" dirty="0"/>
              <a:t>Favorieten kunnen opslaan</a:t>
            </a:r>
            <a:br>
              <a:rPr lang="nl-BE" dirty="0"/>
            </a:b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72</a:t>
            </a:fld>
            <a:endParaRPr lang="fr-BE"/>
          </a:p>
        </p:txBody>
      </p:sp>
    </p:spTree>
    <p:extLst>
      <p:ext uri="{BB962C8B-B14F-4D97-AF65-F5344CB8AC3E}">
        <p14:creationId xmlns:p14="http://schemas.microsoft.com/office/powerpoint/2010/main" val="2196944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r>
              <a:rPr lang="nl-BE" dirty="0"/>
              <a:t>Bevestigingsemail mocht wel sneller komen</a:t>
            </a:r>
            <a:br>
              <a:rPr lang="nl-BE" dirty="0"/>
            </a:br>
            <a:r>
              <a:rPr lang="nl-BE" dirty="0"/>
              <a:t>Bezoekers hadden graag een overzicht van alle geboekte activiteiten gewild, </a:t>
            </a:r>
            <a:r>
              <a:rPr lang="nl-BE" dirty="0" err="1"/>
              <a:t>ipv</a:t>
            </a:r>
            <a:r>
              <a:rPr lang="nl-BE" dirty="0"/>
              <a:t> aparte </a:t>
            </a:r>
            <a:r>
              <a:rPr lang="nl-BE" dirty="0" err="1"/>
              <a:t>emails</a:t>
            </a:r>
            <a:br>
              <a:rPr lang="nl-BE" dirty="0"/>
            </a:br>
            <a:r>
              <a:rPr lang="nl-BE" dirty="0"/>
              <a:t>In het algemeen beter reserveringen kunnen beheren en annuleren</a:t>
            </a:r>
            <a:br>
              <a:rPr lang="nl-BE" dirty="0"/>
            </a:br>
            <a:r>
              <a:rPr lang="nl-BE" dirty="0"/>
              <a:t>Bevestigingsemail was onduidelijk waar je op moest klikken</a:t>
            </a:r>
            <a:br>
              <a:rPr lang="nl-BE" dirty="0"/>
            </a:br>
            <a:r>
              <a:rPr lang="nl-BE" dirty="0"/>
              <a:t>Handig om te koppelen aan een kalender via </a:t>
            </a:r>
            <a:r>
              <a:rPr lang="nl-BE" dirty="0" err="1"/>
              <a:t>ics</a:t>
            </a:r>
            <a:r>
              <a:rPr lang="nl-BE" dirty="0"/>
              <a:t> bestand (Google </a:t>
            </a:r>
            <a:r>
              <a:rPr lang="nl-BE" dirty="0" err="1"/>
              <a:t>calendar</a:t>
            </a:r>
            <a:r>
              <a:rPr lang="nl-BE" dirty="0"/>
              <a:t>)</a:t>
            </a:r>
            <a:br>
              <a:rPr lang="nl-BE" dirty="0"/>
            </a:br>
            <a:r>
              <a:rPr lang="nl-BE" dirty="0"/>
              <a:t>Als je reserveert verdwijnen alle </a:t>
            </a:r>
            <a:r>
              <a:rPr lang="nl-BE" dirty="0" err="1"/>
              <a:t>tijdslots</a:t>
            </a:r>
            <a:r>
              <a:rPr lang="nl-BE" dirty="0"/>
              <a:t> en kan je de info van andere uren/talen niet meer zien</a:t>
            </a:r>
            <a:br>
              <a:rPr lang="nl-BE" dirty="0"/>
            </a:br>
            <a:r>
              <a:rPr lang="nl-BE" dirty="0"/>
              <a:t>Veel verwarring over de talen die niet altijd duidelijk waren bij het reserveren</a:t>
            </a:r>
            <a:br>
              <a:rPr lang="nl-BE" dirty="0"/>
            </a:br>
            <a:r>
              <a:rPr lang="nl-BE" dirty="0"/>
              <a:t>Op de hoogte gebracht worden als een activiteit gewijzigd/geannuleerd wordt</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73</a:t>
            </a:fld>
            <a:endParaRPr lang="fr-BE"/>
          </a:p>
        </p:txBody>
      </p:sp>
    </p:spTree>
    <p:extLst>
      <p:ext uri="{BB962C8B-B14F-4D97-AF65-F5344CB8AC3E}">
        <p14:creationId xmlns:p14="http://schemas.microsoft.com/office/powerpoint/2010/main" val="927168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r>
              <a:rPr lang="nl-BE" dirty="0"/>
              <a:t>Veel mensen vroegen om een online kaart</a:t>
            </a:r>
            <a:br>
              <a:rPr lang="nl-BE" dirty="0"/>
            </a:br>
            <a:r>
              <a:rPr lang="nl-BE" dirty="0"/>
              <a:t>Niet toegankelijk voor oudere mensen, iemand moest het voorlezen</a:t>
            </a:r>
            <a:br>
              <a:rPr lang="nl-BE" dirty="0"/>
            </a:br>
            <a:r>
              <a:rPr lang="nl-BE" dirty="0"/>
              <a:t>Locaties kunnen integreren met Google </a:t>
            </a:r>
            <a:r>
              <a:rPr lang="nl-BE" dirty="0" err="1"/>
              <a:t>maps</a:t>
            </a:r>
            <a:br>
              <a:rPr lang="nl-BE" dirty="0"/>
            </a:br>
            <a:r>
              <a:rPr lang="nl-BE" dirty="0"/>
              <a:t>Filters werken niet goed met de kaart, sommige activiteiten voor zaterdag verschenen in de filter voor zondag </a:t>
            </a:r>
            <a:r>
              <a:rPr lang="nl-BE" dirty="0" err="1"/>
              <a:t>bijv</a:t>
            </a:r>
            <a:r>
              <a:rPr lang="nl-BE" dirty="0"/>
              <a:t>,</a:t>
            </a:r>
            <a:br>
              <a:rPr lang="nl-BE" dirty="0"/>
            </a:br>
            <a:r>
              <a:rPr lang="nl-BE" dirty="0"/>
              <a:t>Aangeven welke locaties je al bezocht hebt, want online kaart was niet overzichtelijk</a:t>
            </a:r>
            <a:br>
              <a:rPr lang="nl-BE" dirty="0"/>
            </a:br>
            <a:r>
              <a:rPr lang="nl-BE" dirty="0"/>
              <a:t>Straatnamen aangeven op online kaart</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74</a:t>
            </a:fld>
            <a:endParaRPr lang="fr-BE"/>
          </a:p>
        </p:txBody>
      </p:sp>
    </p:spTree>
    <p:extLst>
      <p:ext uri="{BB962C8B-B14F-4D97-AF65-F5344CB8AC3E}">
        <p14:creationId xmlns:p14="http://schemas.microsoft.com/office/powerpoint/2010/main" val="1305459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11</a:t>
            </a:fld>
            <a:endParaRPr lang="fr-BE"/>
          </a:p>
        </p:txBody>
      </p:sp>
    </p:spTree>
    <p:extLst>
      <p:ext uri="{BB962C8B-B14F-4D97-AF65-F5344CB8AC3E}">
        <p14:creationId xmlns:p14="http://schemas.microsoft.com/office/powerpoint/2010/main" val="3321360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r>
              <a:rPr lang="nl-BE" dirty="0"/>
              <a:t>Filteren: </a:t>
            </a:r>
            <a:br>
              <a:rPr lang="nl-BE" dirty="0"/>
            </a:br>
            <a:r>
              <a:rPr lang="nl-BE" dirty="0"/>
              <a:t>-meer filters tegelijkertijd kunnen gebruiken</a:t>
            </a:r>
            <a:br>
              <a:rPr lang="nl-BE" dirty="0"/>
            </a:br>
            <a:r>
              <a:rPr lang="nl-BE" dirty="0"/>
              <a:t>- Kunnen filteren op: dagdelen, taal, activiteiten op reservering, aantal beschikbare plekken, thema, publieke/</a:t>
            </a:r>
            <a:r>
              <a:rPr lang="nl-BE" dirty="0" err="1"/>
              <a:t>prive</a:t>
            </a:r>
            <a:r>
              <a:rPr lang="nl-BE" dirty="0"/>
              <a:t> gebouw</a:t>
            </a:r>
            <a:br>
              <a:rPr lang="nl-BE" dirty="0"/>
            </a:br>
            <a:r>
              <a:rPr lang="nl-BE" dirty="0"/>
              <a:t>- sommige gebouwen die al volzet waren verschenen als beschikbaar</a:t>
            </a:r>
            <a:br>
              <a:rPr lang="nl-BE" dirty="0"/>
            </a:br>
            <a:r>
              <a:rPr lang="nl-BE" dirty="0"/>
              <a:t>- Activiteiten die in het verleden hadden plaatsgevonden werden niet gefilterd</a:t>
            </a:r>
            <a:br>
              <a:rPr lang="nl-BE" dirty="0"/>
            </a:br>
            <a:r>
              <a:rPr lang="nl-BE" dirty="0"/>
              <a:t>- Volgeboekt weergeven per dag</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75</a:t>
            </a:fld>
            <a:endParaRPr lang="fr-BE"/>
          </a:p>
        </p:txBody>
      </p:sp>
    </p:spTree>
    <p:extLst>
      <p:ext uri="{BB962C8B-B14F-4D97-AF65-F5344CB8AC3E}">
        <p14:creationId xmlns:p14="http://schemas.microsoft.com/office/powerpoint/2010/main" val="3233803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 </a:t>
            </a:r>
            <a:br>
              <a:rPr lang="nl-BE" dirty="0"/>
            </a:br>
            <a:r>
              <a:rPr lang="nl-BE" dirty="0"/>
              <a:t>Bevestigingslink opende niet op telefoon maar wel op desktop</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76</a:t>
            </a:fld>
            <a:endParaRPr lang="fr-BE"/>
          </a:p>
        </p:txBody>
      </p:sp>
    </p:spTree>
    <p:extLst>
      <p:ext uri="{BB962C8B-B14F-4D97-AF65-F5344CB8AC3E}">
        <p14:creationId xmlns:p14="http://schemas.microsoft.com/office/powerpoint/2010/main" val="337572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r>
              <a:rPr lang="nl-BE" dirty="0"/>
              <a:t>Inschrijvingen werden niet altijd gerespecteerd, gecontroleerd</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78</a:t>
            </a:fld>
            <a:endParaRPr lang="fr-BE"/>
          </a:p>
        </p:txBody>
      </p:sp>
    </p:spTree>
    <p:extLst>
      <p:ext uri="{BB962C8B-B14F-4D97-AF65-F5344CB8AC3E}">
        <p14:creationId xmlns:p14="http://schemas.microsoft.com/office/powerpoint/2010/main" val="1354533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br>
              <a:rPr lang="nl-BE" dirty="0"/>
            </a:br>
            <a:r>
              <a:rPr lang="nl-BE" dirty="0"/>
              <a:t>Mensen toelaten in de wachtruimte terwijl het regent werd erg gewaardeerd </a:t>
            </a:r>
            <a:br>
              <a:rPr lang="nl-BE" dirty="0"/>
            </a:br>
            <a:r>
              <a:rPr lang="nl-BE" dirty="0"/>
              <a:t>Gids droeg stemversterker bij zich zodat een deelnemer goed kon horen</a:t>
            </a:r>
            <a:br>
              <a:rPr lang="nl-BE" dirty="0"/>
            </a:br>
            <a:r>
              <a:rPr lang="nl-BE" dirty="0"/>
              <a:t>Deelnemers die de vrijwilligers zagen waarderen dat Urban langs kwam kijken of alles goed ging</a:t>
            </a:r>
            <a:br>
              <a:rPr lang="nl-BE" dirty="0"/>
            </a:br>
            <a:r>
              <a:rPr lang="nl-BE" dirty="0"/>
              <a:t>Gidsen die vroegen of mensen langzamer moesten lopen of </a:t>
            </a:r>
            <a:r>
              <a:rPr lang="nl-BE" dirty="0" err="1"/>
              <a:t>of</a:t>
            </a:r>
            <a:r>
              <a:rPr lang="nl-BE" dirty="0"/>
              <a:t> ze de trap konden gebruiken werd goed ontvangen</a:t>
            </a:r>
            <a:br>
              <a:rPr lang="nl-BE" dirty="0"/>
            </a:br>
            <a:r>
              <a:rPr lang="nl-BE" dirty="0"/>
              <a:t>Sommige gidsen praten te zacht</a:t>
            </a:r>
            <a:br>
              <a:rPr lang="nl-BE" dirty="0"/>
            </a:b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79</a:t>
            </a:fld>
            <a:endParaRPr lang="fr-BE"/>
          </a:p>
        </p:txBody>
      </p:sp>
    </p:spTree>
    <p:extLst>
      <p:ext uri="{BB962C8B-B14F-4D97-AF65-F5344CB8AC3E}">
        <p14:creationId xmlns:p14="http://schemas.microsoft.com/office/powerpoint/2010/main" val="32280064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Autre</a:t>
            </a:r>
            <a:r>
              <a:rPr lang="nl-BE" dirty="0"/>
              <a:t> = Problemen</a:t>
            </a:r>
            <a:br>
              <a:rPr lang="nl-BE" dirty="0"/>
            </a:br>
            <a:br>
              <a:rPr lang="nl-BE" dirty="0"/>
            </a:br>
            <a:r>
              <a:rPr lang="nl-BE" dirty="0"/>
              <a:t>Startpunt was soms te vaag of soms wist de gids niet wat de startpunt was en stond die op een andere plek</a:t>
            </a:r>
            <a:br>
              <a:rPr lang="nl-BE" dirty="0"/>
            </a:br>
            <a:r>
              <a:rPr lang="nl-BE" dirty="0"/>
              <a:t>Teveel groepen op dezelfde plek in openbare ruimte was verwarrend (de beurs), vraag of groepen niet op dezelfde tijd en plek kunnen beginnen</a:t>
            </a:r>
            <a:br>
              <a:rPr lang="nl-BE" dirty="0"/>
            </a:br>
            <a:r>
              <a:rPr lang="nl-BE" dirty="0"/>
              <a:t>Binnen in gebouwen wisten mensen de weg niet te vinden</a:t>
            </a:r>
            <a:br>
              <a:rPr lang="nl-BE" dirty="0"/>
            </a:br>
            <a:r>
              <a:rPr lang="nl-BE" dirty="0"/>
              <a:t>Bij de ingang aangeven of een gebouw toegankelijk is of niet</a:t>
            </a:r>
            <a:br>
              <a:rPr lang="nl-BE" dirty="0"/>
            </a:br>
            <a:r>
              <a:rPr lang="nl-BE" dirty="0"/>
              <a:t>Mensen vonden de blauwe vlaggen niet mooi staan bij de gevels, sommige bezoekers konden geen verbinding leggen met de blauwe vlag en de HD en sommigen konden de vlag nergens vinden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81</a:t>
            </a:fld>
            <a:endParaRPr lang="fr-BE"/>
          </a:p>
        </p:txBody>
      </p:sp>
    </p:spTree>
    <p:extLst>
      <p:ext uri="{BB962C8B-B14F-4D97-AF65-F5344CB8AC3E}">
        <p14:creationId xmlns:p14="http://schemas.microsoft.com/office/powerpoint/2010/main" val="3215905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br>
              <a:rPr lang="nl-BE" dirty="0"/>
            </a:br>
            <a:r>
              <a:rPr lang="nl-BE" dirty="0"/>
              <a:t>- In het algemeen goed vermeld op de website, wel afhankelijk per activiteit </a:t>
            </a:r>
            <a:br>
              <a:rPr lang="nl-BE" dirty="0"/>
            </a:br>
            <a:r>
              <a:rPr lang="nl-BE" dirty="0"/>
              <a:t>- Meer vraag naar activiteiten voor rolstoelgebruikers, zoals </a:t>
            </a:r>
            <a:r>
              <a:rPr lang="nl-BE" dirty="0" err="1"/>
              <a:t>bustours</a:t>
            </a:r>
            <a:br>
              <a:rPr lang="nl-BE" dirty="0"/>
            </a:br>
            <a:r>
              <a:rPr lang="nl-BE" dirty="0"/>
              <a:t>- Aanduiding parkeerplaats en toegang voor minder valide personen</a:t>
            </a:r>
            <a:br>
              <a:rPr lang="nl-BE" dirty="0"/>
            </a:br>
            <a:r>
              <a:rPr lang="nl-BE" dirty="0"/>
              <a:t>- op de website aangeven of er trappen zijn of liften</a:t>
            </a:r>
            <a:br>
              <a:rPr lang="nl-BE" dirty="0"/>
            </a:br>
            <a:r>
              <a:rPr lang="nl-BE" dirty="0"/>
              <a:t>- Toegankelijkheid op de folder aangeven</a:t>
            </a:r>
            <a:br>
              <a:rPr lang="nl-BE" dirty="0"/>
            </a:br>
            <a:r>
              <a:rPr lang="nl-BE" dirty="0"/>
              <a:t>- Meer zitplekken</a:t>
            </a:r>
            <a:br>
              <a:rPr lang="nl-BE" dirty="0"/>
            </a:br>
            <a:r>
              <a:rPr lang="nl-BE" dirty="0"/>
              <a:t>- Nadenken over hoe wij populaire gebouwen toegankelijk kunnen maken voor mensen met handicap</a:t>
            </a:r>
            <a:br>
              <a:rPr lang="nl-BE" dirty="0"/>
            </a:br>
            <a:r>
              <a:rPr lang="nl-BE" dirty="0"/>
              <a:t>- Wandelafstanden vermelden en of er hellingen zijn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82</a:t>
            </a:fld>
            <a:endParaRPr lang="fr-BE"/>
          </a:p>
        </p:txBody>
      </p:sp>
    </p:spTree>
    <p:extLst>
      <p:ext uri="{BB962C8B-B14F-4D97-AF65-F5344CB8AC3E}">
        <p14:creationId xmlns:p14="http://schemas.microsoft.com/office/powerpoint/2010/main" val="1438060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Vermelding van toegankelijke openbare en </a:t>
            </a:r>
            <a:r>
              <a:rPr lang="nl-BE" dirty="0" err="1"/>
              <a:t>prive</a:t>
            </a:r>
            <a:r>
              <a:rPr lang="nl-BE" dirty="0"/>
              <a:t> toiletten</a:t>
            </a:r>
            <a:br>
              <a:rPr lang="nl-BE" dirty="0"/>
            </a:br>
            <a:r>
              <a:rPr lang="nl-BE" dirty="0"/>
              <a:t>- Sommige locaties gaven geen toegang tot toiletten</a:t>
            </a:r>
            <a:br>
              <a:rPr lang="nl-BE" dirty="0"/>
            </a:br>
            <a:r>
              <a:rPr lang="nl-BE" dirty="0"/>
              <a:t>- Vieze toiletten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83</a:t>
            </a:fld>
            <a:endParaRPr lang="fr-BE"/>
          </a:p>
        </p:txBody>
      </p:sp>
    </p:spTree>
    <p:extLst>
      <p:ext uri="{BB962C8B-B14F-4D97-AF65-F5344CB8AC3E}">
        <p14:creationId xmlns:p14="http://schemas.microsoft.com/office/powerpoint/2010/main" val="32078209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Informatie in verschillende formaten beschikbaar maken (</a:t>
            </a:r>
            <a:r>
              <a:rPr lang="nl-BE" dirty="0" err="1"/>
              <a:t>bijv</a:t>
            </a:r>
            <a:r>
              <a:rPr lang="nl-BE" dirty="0"/>
              <a:t>, Word, Braille) – overigens niet alleen voor mensen met een visuele beperking</a:t>
            </a:r>
            <a:br>
              <a:rPr lang="nl-BE" dirty="0"/>
            </a:br>
            <a:r>
              <a:rPr lang="nl-BE" dirty="0"/>
              <a:t>- survey beschikbaar maken voor slechtzienden</a:t>
            </a:r>
            <a:br>
              <a:rPr lang="nl-BE" dirty="0"/>
            </a:br>
            <a:r>
              <a:rPr lang="nl-BE" dirty="0"/>
              <a:t>- Meer toegankelijk maken voor mensen met autisme</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84</a:t>
            </a:fld>
            <a:endParaRPr lang="fr-BE"/>
          </a:p>
        </p:txBody>
      </p:sp>
    </p:spTree>
    <p:extLst>
      <p:ext uri="{BB962C8B-B14F-4D97-AF65-F5344CB8AC3E}">
        <p14:creationId xmlns:p14="http://schemas.microsoft.com/office/powerpoint/2010/main" val="30876406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Verstuurd naar 210 partners</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87</a:t>
            </a:fld>
            <a:endParaRPr lang="fr-BE"/>
          </a:p>
        </p:txBody>
      </p:sp>
    </p:spTree>
    <p:extLst>
      <p:ext uri="{BB962C8B-B14F-4D97-AF65-F5344CB8AC3E}">
        <p14:creationId xmlns:p14="http://schemas.microsoft.com/office/powerpoint/2010/main" val="4030560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74 partners hebben geantwoord</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88</a:t>
            </a:fld>
            <a:endParaRPr lang="fr-BE"/>
          </a:p>
        </p:txBody>
      </p:sp>
    </p:spTree>
    <p:extLst>
      <p:ext uri="{BB962C8B-B14F-4D97-AF65-F5344CB8AC3E}">
        <p14:creationId xmlns:p14="http://schemas.microsoft.com/office/powerpoint/2010/main" val="3367037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Andere = merendeel koppels</a:t>
            </a:r>
            <a:br>
              <a:rPr lang="nl-BE" dirty="0"/>
            </a:br>
            <a:r>
              <a:rPr lang="nl-BE" dirty="0"/>
              <a:t>Vraag naar meer activiteiten met/voor kinderen</a:t>
            </a:r>
          </a:p>
          <a:p>
            <a:r>
              <a:rPr lang="nl-BE" dirty="0"/>
              <a:t>-</a:t>
            </a:r>
          </a:p>
          <a:p>
            <a:r>
              <a:rPr lang="nl-BE" dirty="0"/>
              <a:t>Andere = Combi autoloze zondag, buurt leren kennen, gratis musea bezoeken, traditie, exclusiviteit</a:t>
            </a:r>
          </a:p>
          <a:p>
            <a:r>
              <a:rPr lang="nl-BE" dirty="0"/>
              <a:t>-</a:t>
            </a:r>
          </a:p>
          <a:p>
            <a:r>
              <a:rPr lang="nl-BE" dirty="0"/>
              <a:t>Andere = Mix van alles (sieraden, musicals, matrimonium)</a:t>
            </a:r>
            <a:br>
              <a:rPr lang="nl-BE" dirty="0"/>
            </a:br>
            <a:br>
              <a:rPr lang="nl-BE" dirty="0"/>
            </a:br>
            <a:r>
              <a:rPr lang="nl-BE" dirty="0"/>
              <a:t>Feedback:</a:t>
            </a:r>
            <a:br>
              <a:rPr lang="nl-BE" dirty="0"/>
            </a:br>
            <a:br>
              <a:rPr lang="nl-BE" dirty="0"/>
            </a:br>
            <a:r>
              <a:rPr lang="nl-BE" dirty="0"/>
              <a:t>- Autoloze zondag heeft ons bezoekers gebracht, maar niet iedereen is daar positief over en sommigen vragen of het wel/niet gecombineerd moet worden volgend jaar</a:t>
            </a:r>
            <a:br>
              <a:rPr lang="nl-BE" dirty="0"/>
            </a:br>
            <a:endParaRPr lang="fr-BE" dirty="0"/>
          </a:p>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13</a:t>
            </a:fld>
            <a:endParaRPr lang="fr-BE"/>
          </a:p>
        </p:txBody>
      </p:sp>
    </p:spTree>
    <p:extLst>
      <p:ext uri="{BB962C8B-B14F-4D97-AF65-F5344CB8AC3E}">
        <p14:creationId xmlns:p14="http://schemas.microsoft.com/office/powerpoint/2010/main" val="3696157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11 off topic</a:t>
            </a:r>
            <a:br>
              <a:rPr lang="nl-BE" dirty="0"/>
            </a:br>
            <a:r>
              <a:rPr lang="nl-BE" dirty="0"/>
              <a:t>60 thematisch</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89</a:t>
            </a:fld>
            <a:endParaRPr lang="fr-BE"/>
          </a:p>
        </p:txBody>
      </p:sp>
    </p:spTree>
    <p:extLst>
      <p:ext uri="{BB962C8B-B14F-4D97-AF65-F5344CB8AC3E}">
        <p14:creationId xmlns:p14="http://schemas.microsoft.com/office/powerpoint/2010/main" val="26920732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Ja:</a:t>
            </a:r>
            <a:br>
              <a:rPr lang="nl-BE" dirty="0"/>
            </a:br>
            <a:r>
              <a:rPr lang="nl-BE" dirty="0"/>
              <a:t>16 thematisch</a:t>
            </a:r>
            <a:br>
              <a:rPr lang="nl-BE" dirty="0"/>
            </a:br>
            <a:r>
              <a:rPr lang="nl-BE" dirty="0"/>
              <a:t>2 off-topic</a:t>
            </a:r>
            <a:br>
              <a:rPr lang="nl-BE" dirty="0"/>
            </a:br>
            <a:br>
              <a:rPr lang="nl-BE" dirty="0"/>
            </a:br>
            <a:r>
              <a:rPr lang="nl-BE" dirty="0"/>
              <a:t>Nee:</a:t>
            </a:r>
            <a:br>
              <a:rPr lang="nl-BE" dirty="0"/>
            </a:br>
            <a:r>
              <a:rPr lang="nl-BE" dirty="0"/>
              <a:t>Thematisch 44</a:t>
            </a:r>
            <a:br>
              <a:rPr lang="nl-BE" dirty="0"/>
            </a:br>
            <a:r>
              <a:rPr lang="nl-BE" dirty="0"/>
              <a:t>Off topic 9</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90</a:t>
            </a:fld>
            <a:endParaRPr lang="fr-BE"/>
          </a:p>
        </p:txBody>
      </p:sp>
    </p:spTree>
    <p:extLst>
      <p:ext uri="{BB962C8B-B14F-4D97-AF65-F5344CB8AC3E}">
        <p14:creationId xmlns:p14="http://schemas.microsoft.com/office/powerpoint/2010/main" val="2368347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91</a:t>
            </a:fld>
            <a:endParaRPr lang="fr-BE"/>
          </a:p>
        </p:txBody>
      </p:sp>
    </p:spTree>
    <p:extLst>
      <p:ext uri="{BB962C8B-B14F-4D97-AF65-F5344CB8AC3E}">
        <p14:creationId xmlns:p14="http://schemas.microsoft.com/office/powerpoint/2010/main" val="8540641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Informatie ontvangen zonder tussenpersonen heeft voorkeur</a:t>
            </a:r>
            <a:br>
              <a:rPr lang="nl-BE" dirty="0"/>
            </a:br>
            <a:r>
              <a:rPr lang="nl-BE" dirty="0"/>
              <a:t>Sommige personen die niet de aanvrager waren maar alleen verantwoordelijk voor het openen van een gebouw kwamen terecht in een zee van verzoeken</a:t>
            </a:r>
            <a:br>
              <a:rPr lang="nl-BE" dirty="0"/>
            </a:br>
            <a:r>
              <a:rPr lang="nl-BE" dirty="0"/>
              <a:t>Formulier voor partners versimpelen en overbodige zaken weghalen</a:t>
            </a:r>
          </a:p>
          <a:p>
            <a:r>
              <a:rPr lang="nl-BE" dirty="0"/>
              <a:t>Duidelijk aan partners communiceren welke soort activiteiten en hoeveel ze moeten inschatten, niet de vrije keuze geven</a:t>
            </a:r>
            <a:br>
              <a:rPr lang="nl-BE" dirty="0"/>
            </a:br>
            <a:r>
              <a:rPr lang="nl-BE" dirty="0"/>
              <a:t>Veel gelijkenissen tussen activiteiten, misschien ander formaat proberen om van elkaar te onderscheiden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92</a:t>
            </a:fld>
            <a:endParaRPr lang="fr-BE"/>
          </a:p>
        </p:txBody>
      </p:sp>
    </p:spTree>
    <p:extLst>
      <p:ext uri="{BB962C8B-B14F-4D97-AF65-F5344CB8AC3E}">
        <p14:creationId xmlns:p14="http://schemas.microsoft.com/office/powerpoint/2010/main" val="41979125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br>
              <a:rPr lang="nl-BE" dirty="0"/>
            </a:br>
            <a:r>
              <a:rPr lang="nl-BE" dirty="0"/>
              <a:t>Nieuwe partners meer specifieke informatie geven</a:t>
            </a:r>
          </a:p>
          <a:p>
            <a:r>
              <a:rPr lang="nl-BE" dirty="0"/>
              <a:t>Duidelijkheid rol van alle betrokken partijen op dag van evenement (duidelijkheid rol </a:t>
            </a:r>
            <a:r>
              <a:rPr lang="nl-BE" dirty="0" err="1"/>
              <a:t>urban</a:t>
            </a:r>
            <a:r>
              <a:rPr lang="nl-BE" dirty="0"/>
              <a:t> en rol van gidsen)</a:t>
            </a:r>
            <a:br>
              <a:rPr lang="nl-BE" dirty="0"/>
            </a:br>
            <a:r>
              <a:rPr lang="nl-BE" dirty="0"/>
              <a:t>Zeer strakke deadlines, soms was het niet mogelijk om info tijdig te bezorgen</a:t>
            </a:r>
            <a:br>
              <a:rPr lang="nl-BE" dirty="0"/>
            </a:br>
            <a:r>
              <a:rPr lang="nl-BE" dirty="0"/>
              <a:t>Info in brochure was soms niet wat er was afgesproken</a:t>
            </a:r>
            <a:br>
              <a:rPr lang="nl-BE" dirty="0"/>
            </a:br>
            <a:r>
              <a:rPr lang="nl-BE" dirty="0"/>
              <a:t>Belofte om tekst op de website te proeflezen werd niet nagekomen</a:t>
            </a:r>
            <a:br>
              <a:rPr lang="nl-BE" dirty="0"/>
            </a:br>
            <a:r>
              <a:rPr lang="nl-BE" dirty="0"/>
              <a:t>Soms werden er meerdere personen gecontacteerd voor dezelfde activiteit en was het niet altijd de correcte persoon (dubbele info of verwarrend)</a:t>
            </a:r>
            <a:br>
              <a:rPr lang="nl-BE" dirty="0"/>
            </a:br>
            <a:r>
              <a:rPr lang="nl-NL" dirty="0"/>
              <a:t>Valideer een budgettabel niet zonder schriftelijke bevestiging.</a:t>
            </a:r>
            <a:br>
              <a:rPr lang="nl-NL" dirty="0"/>
            </a:br>
            <a:r>
              <a:rPr lang="nl-NL" dirty="0"/>
              <a:t>Brochure laten proeflezen door partners</a:t>
            </a:r>
            <a:br>
              <a:rPr lang="nl-NL" dirty="0"/>
            </a:br>
            <a:r>
              <a:rPr lang="nl-NL" dirty="0"/>
              <a:t>Gidsentraining </a:t>
            </a:r>
            <a:r>
              <a:rPr lang="nl-NL" dirty="0" err="1"/>
              <a:t>videos</a:t>
            </a:r>
            <a:r>
              <a:rPr lang="nl-NL" dirty="0"/>
              <a:t> doorsturen naar alle organisatoren zodat ze kunnen verdiepen in het thema (misschien een grote algemene sessie voor alle organisatoren en niet alleen gidsen?)</a:t>
            </a:r>
            <a:br>
              <a:rPr lang="nl-NL" dirty="0"/>
            </a:br>
            <a:r>
              <a:rPr lang="nl-NL" dirty="0"/>
              <a:t>Belangrijke toezegging via telefoon of met email bevestiging</a:t>
            </a:r>
            <a:br>
              <a:rPr lang="nl-BE" dirty="0"/>
            </a:b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93</a:t>
            </a:fld>
            <a:endParaRPr lang="fr-BE"/>
          </a:p>
        </p:txBody>
      </p:sp>
    </p:spTree>
    <p:extLst>
      <p:ext uri="{BB962C8B-B14F-4D97-AF65-F5344CB8AC3E}">
        <p14:creationId xmlns:p14="http://schemas.microsoft.com/office/powerpoint/2010/main" val="2845881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br>
              <a:rPr lang="nl-BE" dirty="0"/>
            </a:br>
            <a:r>
              <a:rPr lang="nl-BE" dirty="0"/>
              <a:t>Off-topic partners zouden graag eerder (in mei/juni) een email willen ontvangen om te registreren</a:t>
            </a:r>
            <a:br>
              <a:rPr lang="nl-BE" dirty="0"/>
            </a:br>
            <a:r>
              <a:rPr lang="nl-BE" dirty="0"/>
              <a:t>Deadlines duidelijk aangeven (opening van reserveringen </a:t>
            </a:r>
            <a:r>
              <a:rPr lang="nl-BE" dirty="0" err="1"/>
              <a:t>bijv</a:t>
            </a:r>
            <a:r>
              <a:rPr lang="nl-BE" dirty="0"/>
              <a:t>, zodat partners communicatie kunnen aanpassen)</a:t>
            </a:r>
            <a:br>
              <a:rPr lang="nl-BE" dirty="0"/>
            </a:br>
            <a:r>
              <a:rPr lang="nl-BE" dirty="0"/>
              <a:t>Vergadering aan het begin van het jaar met partners om stand van zaken te bespreken</a:t>
            </a:r>
            <a:br>
              <a:rPr lang="nl-BE" dirty="0"/>
            </a:br>
            <a:r>
              <a:rPr lang="nl-BE" dirty="0"/>
              <a:t>Thema begin van het jaar bekendmaken (januari) en formulieren volledig ingevuld in maart</a:t>
            </a:r>
            <a:br>
              <a:rPr lang="nl-BE" dirty="0"/>
            </a:br>
            <a:r>
              <a:rPr lang="nl-BE" dirty="0"/>
              <a:t>Te laat aankondigen activiteiten = organisaties die overhaast activiteiten afraffelen en gidsen die meerdere opdrachten tegelijkertijd gingen aannemen</a:t>
            </a:r>
            <a:br>
              <a:rPr lang="nl-BE" dirty="0"/>
            </a:br>
            <a:r>
              <a:rPr lang="nl-BE" dirty="0"/>
              <a:t>Geef meer tijd om teksten te schrijven voor de activiteiten</a:t>
            </a:r>
            <a:br>
              <a:rPr lang="nl-BE" dirty="0"/>
            </a:br>
            <a:r>
              <a:rPr lang="nl-BE" dirty="0"/>
              <a:t>Partners bevestiging sturen wanneer we antwoord/bestand van hun ontvangen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94</a:t>
            </a:fld>
            <a:endParaRPr lang="fr-BE"/>
          </a:p>
        </p:txBody>
      </p:sp>
    </p:spTree>
    <p:extLst>
      <p:ext uri="{BB962C8B-B14F-4D97-AF65-F5344CB8AC3E}">
        <p14:creationId xmlns:p14="http://schemas.microsoft.com/office/powerpoint/2010/main" val="7003344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Oversteeg mijn verwachtingen:</a:t>
            </a:r>
            <a:br>
              <a:rPr lang="nl-BE" dirty="0"/>
            </a:br>
            <a:r>
              <a:rPr lang="nl-BE" dirty="0"/>
              <a:t>t: 19</a:t>
            </a:r>
            <a:br>
              <a:rPr lang="nl-BE" dirty="0"/>
            </a:br>
            <a:r>
              <a:rPr lang="nl-BE" dirty="0"/>
              <a:t>O: 2</a:t>
            </a:r>
            <a:br>
              <a:rPr lang="nl-BE" dirty="0"/>
            </a:br>
            <a:br>
              <a:rPr lang="nl-BE" dirty="0"/>
            </a:b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96</a:t>
            </a:fld>
            <a:endParaRPr lang="fr-BE"/>
          </a:p>
        </p:txBody>
      </p:sp>
    </p:spTree>
    <p:extLst>
      <p:ext uri="{BB962C8B-B14F-4D97-AF65-F5344CB8AC3E}">
        <p14:creationId xmlns:p14="http://schemas.microsoft.com/office/powerpoint/2010/main" val="32030599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Veel Europese bezoekers terwijl het museum alleen door lokale bevolking wordt bezocht</a:t>
            </a:r>
            <a:br>
              <a:rPr lang="nl-BE" dirty="0"/>
            </a:br>
            <a:br>
              <a:rPr lang="nl-BE" dirty="0"/>
            </a:br>
            <a:r>
              <a:rPr lang="nl-BE" dirty="0"/>
              <a:t>Een partner merkte dat mensen meer in zijn gevel waren geïnteresseerd dan zijn huis, dus beter verwachtingen communiceren naar publiek toe</a:t>
            </a:r>
            <a:br>
              <a:rPr lang="nl-BE" dirty="0"/>
            </a:br>
            <a:br>
              <a:rPr lang="nl-BE" dirty="0"/>
            </a:br>
            <a:r>
              <a:rPr lang="nl-BE" dirty="0"/>
              <a:t>Ontmoetingspunten waren niet altijd correct gecommuniceerd</a:t>
            </a:r>
            <a:br>
              <a:rPr lang="nl-BE" dirty="0"/>
            </a:br>
            <a:r>
              <a:rPr lang="nl-BE" dirty="0"/>
              <a:t>Bezoektijden afronden om duidelijker te maken (14h, 15h)</a:t>
            </a:r>
            <a:br>
              <a:rPr lang="nl-BE" dirty="0"/>
            </a:br>
            <a:r>
              <a:rPr lang="nl-BE" dirty="0"/>
              <a:t>Foto’s op privéterreinen verbieden (mensen raken snel afgeleid door anderen die komen en gaan om foto’s te nemen)</a:t>
            </a:r>
            <a:br>
              <a:rPr lang="nl-BE" dirty="0"/>
            </a:br>
            <a:r>
              <a:rPr lang="nl-BE" dirty="0"/>
              <a:t>Sommigen locaties kampten met teveel bezoekers</a:t>
            </a:r>
            <a:br>
              <a:rPr lang="nl-BE" dirty="0"/>
            </a:br>
            <a:r>
              <a:rPr lang="nl-BE" dirty="0"/>
              <a:t>Hulplijn werd erg gewaardeerd</a:t>
            </a:r>
            <a:br>
              <a:rPr lang="nl-BE" dirty="0"/>
            </a:br>
            <a:r>
              <a:rPr lang="nl-BE" dirty="0"/>
              <a:t>Autoloze zondag was uitdagend, heel veel andere festiviteiten die tegelijkertijd gebeurden maakten het chaotisch</a:t>
            </a:r>
            <a:br>
              <a:rPr lang="nl-BE" dirty="0"/>
            </a:br>
            <a:r>
              <a:rPr lang="nl-BE" dirty="0"/>
              <a:t>Teveel activiteiten op hetzelfde vertrekpunt</a:t>
            </a:r>
            <a:br>
              <a:rPr lang="nl-BE" dirty="0"/>
            </a:br>
            <a:r>
              <a:rPr lang="nl-BE" dirty="0"/>
              <a:t>Eindpunt lastig in te schatten en kan afwijken van werkelijkheid door verkeer of andere</a:t>
            </a:r>
            <a:br>
              <a:rPr lang="nl-BE" dirty="0"/>
            </a:br>
            <a:br>
              <a:rPr lang="nl-BE" dirty="0"/>
            </a:br>
            <a:r>
              <a:rPr lang="nl-BE" dirty="0"/>
              <a:t>Precies adres opgeven als vertrekpunt </a:t>
            </a:r>
            <a:r>
              <a:rPr lang="nl-BE" dirty="0" err="1"/>
              <a:t>ipv</a:t>
            </a:r>
            <a:r>
              <a:rPr lang="nl-BE" dirty="0"/>
              <a:t> ‘tramhalte ,,’</a:t>
            </a:r>
            <a:br>
              <a:rPr lang="nl-BE" dirty="0"/>
            </a:br>
            <a:r>
              <a:rPr lang="nl-NL" dirty="0"/>
              <a:t>Minder mensen schreven zich in voor een bezoek dan gewoonlijk. Het no-show percentage was stabiel in vergelijking met andere jaren.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weten dat Urban de voorkeur geeft aan bezoeken zonder reservering. In het geval van het Maison de Verre, bijvoorbeeld, zorgde dit echter voor een behoorlijke opstopping binnen. De gids kan een groep van 40-50 mensen niet in zijn eentje aan.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kregen ook te horen dat sommige studenten die de bezoekers verwelkomden niet echt wisten wat ze moesten doen.</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r>
              <a:rPr lang="nl-NL" dirty="0"/>
              <a:t>Bezoekers waardeerden vrije bezoek activiteiten</a:t>
            </a:r>
            <a:br>
              <a:rPr lang="nl-NL" dirty="0"/>
            </a:br>
            <a:endParaRPr lang="nl-NL"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97</a:t>
            </a:fld>
            <a:endParaRPr lang="fr-BE"/>
          </a:p>
        </p:txBody>
      </p:sp>
    </p:spTree>
    <p:extLst>
      <p:ext uri="{BB962C8B-B14F-4D97-AF65-F5344CB8AC3E}">
        <p14:creationId xmlns:p14="http://schemas.microsoft.com/office/powerpoint/2010/main" val="41469549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Moeilijk om grote stromen mensen te begeleiden voor vrij bezoek activiteiten</a:t>
            </a:r>
            <a:br>
              <a:rPr lang="nl-BE" dirty="0"/>
            </a:br>
            <a:r>
              <a:rPr lang="nl-BE" dirty="0"/>
              <a:t>Bezoekers waren in een goed humeur, goede sfeer</a:t>
            </a: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No shows </a:t>
            </a:r>
            <a:r>
              <a:rPr lang="fr-BE" dirty="0" err="1"/>
              <a:t>is</a:t>
            </a:r>
            <a:r>
              <a:rPr lang="fr-BE" dirty="0"/>
              <a:t> </a:t>
            </a:r>
            <a:r>
              <a:rPr lang="fr-BE" dirty="0" err="1"/>
              <a:t>nog</a:t>
            </a:r>
            <a:r>
              <a:rPr lang="fr-BE" dirty="0"/>
              <a:t> </a:t>
            </a:r>
            <a:r>
              <a:rPr lang="fr-BE" dirty="0" err="1"/>
              <a:t>altijd</a:t>
            </a:r>
            <a:r>
              <a:rPr lang="fr-BE" dirty="0"/>
              <a:t> </a:t>
            </a:r>
            <a:r>
              <a:rPr lang="fr-BE" dirty="0" err="1"/>
              <a:t>lastig</a:t>
            </a:r>
            <a:r>
              <a:rPr lang="fr-BE" dirty="0"/>
              <a:t> om </a:t>
            </a:r>
            <a:r>
              <a:rPr lang="fr-BE" dirty="0" err="1"/>
              <a:t>mee</a:t>
            </a:r>
            <a:r>
              <a:rPr lang="fr-BE" dirty="0"/>
              <a:t> om te </a:t>
            </a:r>
            <a:r>
              <a:rPr lang="fr-BE" dirty="0" err="1"/>
              <a:t>gaan</a:t>
            </a:r>
            <a:endParaRPr lang="fr-BE" dirty="0"/>
          </a:p>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98</a:t>
            </a:fld>
            <a:endParaRPr lang="fr-BE"/>
          </a:p>
        </p:txBody>
      </p:sp>
    </p:spTree>
    <p:extLst>
      <p:ext uri="{BB962C8B-B14F-4D97-AF65-F5344CB8AC3E}">
        <p14:creationId xmlns:p14="http://schemas.microsoft.com/office/powerpoint/2010/main" val="34427900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Meer communicatie pre-event, meer PR en marketing en info over event delen voor bezoekers</a:t>
            </a:r>
            <a:br>
              <a:rPr lang="nl-BE" dirty="0"/>
            </a:br>
            <a:r>
              <a:rPr lang="nl-BE" dirty="0"/>
              <a:t>Concrete data communiceren wanneer programma online gaat, reserveringen opening, </a:t>
            </a:r>
            <a:r>
              <a:rPr lang="nl-BE" dirty="0" err="1"/>
              <a:t>etc</a:t>
            </a:r>
            <a:br>
              <a:rPr lang="nl-BE" dirty="0"/>
            </a:br>
            <a:r>
              <a:rPr lang="nl-BE" dirty="0"/>
              <a:t>Centrale punt/info hub in de openbare ruimte voor publiek om naar toe te komen voor info</a:t>
            </a:r>
            <a:br>
              <a:rPr lang="nl-BE" dirty="0"/>
            </a:br>
            <a:r>
              <a:rPr lang="nl-BE" dirty="0"/>
              <a:t>Eerder communiceren, organisator kreeg bezorgde telefoontjes</a:t>
            </a:r>
            <a:br>
              <a:rPr lang="nl-BE" dirty="0"/>
            </a:br>
            <a:r>
              <a:rPr lang="nl-BE" dirty="0"/>
              <a:t>openingsschema + rondleiding schema op 1 activiteitenpagina verwarrend (lijkt alsof het vrij toegankelijk is + rondleidingen</a:t>
            </a:r>
            <a:br>
              <a:rPr lang="nl-BE" dirty="0"/>
            </a:br>
            <a:r>
              <a:rPr lang="nl-BE" dirty="0"/>
              <a:t>Meer communicatie over de rol van stadsplanning</a:t>
            </a:r>
            <a:br>
              <a:rPr lang="nl-BE" dirty="0"/>
            </a:br>
            <a:r>
              <a:rPr lang="nl-BE" dirty="0"/>
              <a:t>Meer aandacht naar NL media en gemeenschapscentra</a:t>
            </a:r>
            <a:br>
              <a:rPr lang="nl-BE" dirty="0"/>
            </a:br>
            <a:r>
              <a:rPr lang="nl-BE" dirty="0"/>
              <a:t>Sommige organisatoren zijn nu bang om communicatie te intensiveren omdat ze de toestroom niet aandurven</a:t>
            </a:r>
            <a:br>
              <a:rPr lang="nl-BE" dirty="0"/>
            </a:br>
            <a:r>
              <a:rPr lang="nl-BE" dirty="0"/>
              <a:t>Termen “rondleiding” en “wandeling” waren verwarrend omdat er binnen en buiten routes waren</a:t>
            </a:r>
            <a:br>
              <a:rPr lang="nl-BE" dirty="0"/>
            </a:br>
            <a:r>
              <a:rPr lang="nl-BE" dirty="0"/>
              <a:t>Hadden indruk dat persaandacht minder was dan voorgaande jaren</a:t>
            </a:r>
            <a:br>
              <a:rPr lang="nl-BE" dirty="0"/>
            </a:br>
            <a:r>
              <a:rPr lang="nl-BE" dirty="0"/>
              <a:t>Meer lokale initiatieven promoten</a:t>
            </a:r>
            <a:br>
              <a:rPr lang="nl-BE" dirty="0"/>
            </a:br>
            <a:r>
              <a:rPr lang="nl-BE" dirty="0"/>
              <a:t>De eerste activiteiten van elk gemeente zijn meer zichtbaar dan de andere</a:t>
            </a:r>
            <a:br>
              <a:rPr lang="nl-BE" dirty="0"/>
            </a:br>
            <a:r>
              <a:rPr lang="nl-BE" dirty="0"/>
              <a:t>Meer </a:t>
            </a:r>
            <a:r>
              <a:rPr lang="nl-BE" dirty="0" err="1"/>
              <a:t>comms</a:t>
            </a:r>
            <a:r>
              <a:rPr lang="nl-BE" dirty="0"/>
              <a:t> via pers</a:t>
            </a:r>
            <a:br>
              <a:rPr lang="nl-BE" dirty="0"/>
            </a:br>
            <a:r>
              <a:rPr lang="nl-BE" dirty="0"/>
              <a:t>Info op brochure is te klein en de poster op de achterkant is overbodig en gaat ten koste van de ruimte</a:t>
            </a:r>
            <a:br>
              <a:rPr lang="nl-BE" dirty="0"/>
            </a:br>
            <a:r>
              <a:rPr lang="nl-BE" dirty="0"/>
              <a:t>Duidelijk vermelden wat toegankelijk is voor de bezoeker en wat niet</a:t>
            </a:r>
            <a:br>
              <a:rPr lang="nl-BE" dirty="0"/>
            </a:br>
            <a:r>
              <a:rPr lang="nl-BE" dirty="0"/>
              <a:t>Illustraties waren niet duidelijk</a:t>
            </a:r>
            <a:br>
              <a:rPr lang="nl-BE" dirty="0"/>
            </a:br>
            <a:r>
              <a:rPr lang="nl-BE" dirty="0"/>
              <a:t>Handig om een kaart bij elke locatie te hebben hangen en stippen kleuren codes geven om te laten zien wat vrij bezoek is en met reserveringen zodat mensen direct kunnen zien wat ze in hun directe omgeving kunnen doen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101</a:t>
            </a:fld>
            <a:endParaRPr lang="fr-BE"/>
          </a:p>
        </p:txBody>
      </p:sp>
    </p:spTree>
    <p:extLst>
      <p:ext uri="{BB962C8B-B14F-4D97-AF65-F5344CB8AC3E}">
        <p14:creationId xmlns:p14="http://schemas.microsoft.com/office/powerpoint/2010/main" val="3164142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14</a:t>
            </a:fld>
            <a:endParaRPr lang="fr-BE"/>
          </a:p>
        </p:txBody>
      </p:sp>
    </p:spTree>
    <p:extLst>
      <p:ext uri="{BB962C8B-B14F-4D97-AF65-F5344CB8AC3E}">
        <p14:creationId xmlns:p14="http://schemas.microsoft.com/office/powerpoint/2010/main" val="9946663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p>
          <a:p>
            <a:br>
              <a:rPr lang="nl-BE" dirty="0"/>
            </a:br>
            <a:r>
              <a:rPr lang="nl-BE" dirty="0"/>
              <a:t>Toegankelijkheid was niet duidelijk voor bezoekers, omdat er ook niet naar gevraagd werd</a:t>
            </a:r>
            <a:br>
              <a:rPr lang="nl-BE" dirty="0"/>
            </a:br>
            <a:r>
              <a:rPr lang="nl-BE" dirty="0"/>
              <a:t>Off-topic: tours in Spaans kunnen aanbieden</a:t>
            </a:r>
            <a:br>
              <a:rPr lang="nl-BE" dirty="0"/>
            </a:br>
            <a:r>
              <a:rPr lang="nl-BE" dirty="0"/>
              <a:t>Ook op brochure vermeld worden</a:t>
            </a:r>
            <a:br>
              <a:rPr lang="nl-BE" dirty="0"/>
            </a:br>
            <a:r>
              <a:rPr lang="nl-BE" dirty="0"/>
              <a:t>Organisator had persbericht gestuurd naar RTBF, RTL en Bx1 maar geen antwoord gekregen</a:t>
            </a:r>
            <a:br>
              <a:rPr lang="nl-BE" dirty="0"/>
            </a:b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103</a:t>
            </a:fld>
            <a:endParaRPr lang="fr-BE"/>
          </a:p>
        </p:txBody>
      </p:sp>
    </p:spTree>
    <p:extLst>
      <p:ext uri="{BB962C8B-B14F-4D97-AF65-F5344CB8AC3E}">
        <p14:creationId xmlns:p14="http://schemas.microsoft.com/office/powerpoint/2010/main" val="31313908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Alleen thematische partners</a:t>
            </a:r>
            <a:br>
              <a:rPr lang="nl-BE" dirty="0"/>
            </a:br>
            <a:br>
              <a:rPr lang="nl-BE" dirty="0"/>
            </a:br>
            <a:r>
              <a:rPr lang="nl-BE" dirty="0"/>
              <a:t>Brochure niet praktisch (te groot), net niet genoeg info en internet + telefoon is vereist </a:t>
            </a:r>
            <a:br>
              <a:rPr lang="nl-BE" dirty="0"/>
            </a:br>
            <a:r>
              <a:rPr lang="nl-BE" dirty="0"/>
              <a:t>Poster is nutteloos en ruimte gaat ten koste van kostbare informatie</a:t>
            </a:r>
            <a:br>
              <a:rPr lang="nl-BE" dirty="0"/>
            </a:br>
            <a:r>
              <a:rPr lang="nl-BE" dirty="0"/>
              <a:t>Letters op brochure zijn te klein, veel klachten van mensen over onpraktische brochure</a:t>
            </a:r>
            <a:br>
              <a:rPr lang="nl-BE" dirty="0"/>
            </a:br>
            <a:r>
              <a:rPr lang="nl-BE" dirty="0"/>
              <a:t>Minder brochure</a:t>
            </a:r>
            <a:br>
              <a:rPr lang="nl-BE" dirty="0"/>
            </a:br>
            <a:r>
              <a:rPr lang="nl-BE" dirty="0"/>
              <a:t>Duidelijker taal van brochure markeren</a:t>
            </a:r>
            <a:br>
              <a:rPr lang="nl-BE" dirty="0"/>
            </a:br>
            <a:r>
              <a:rPr lang="nl-BE" dirty="0"/>
              <a:t>Minder posters</a:t>
            </a:r>
            <a:br>
              <a:rPr lang="nl-BE" dirty="0"/>
            </a:br>
            <a:r>
              <a:rPr lang="nl-BE" dirty="0"/>
              <a:t>Ervoor zorgen dat verenigingen ook brochures ontvangen</a:t>
            </a:r>
            <a:br>
              <a:rPr lang="nl-BE" dirty="0"/>
            </a:br>
            <a:r>
              <a:rPr lang="nl-BE" dirty="0"/>
              <a:t>Info kwam niet overeen met wat de partners hadden doorgegeven</a:t>
            </a:r>
            <a:br>
              <a:rPr lang="nl-BE" dirty="0"/>
            </a:br>
            <a:r>
              <a:rPr lang="nl-BE" dirty="0"/>
              <a:t>Organisator zei dat bezoekers de </a:t>
            </a:r>
            <a:r>
              <a:rPr lang="nl-BE" dirty="0" err="1"/>
              <a:t>visuals</a:t>
            </a:r>
            <a:r>
              <a:rPr lang="nl-BE" dirty="0"/>
              <a:t> niet mooi vonden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104</a:t>
            </a:fld>
            <a:endParaRPr lang="fr-BE"/>
          </a:p>
        </p:txBody>
      </p:sp>
    </p:spTree>
    <p:extLst>
      <p:ext uri="{BB962C8B-B14F-4D97-AF65-F5344CB8AC3E}">
        <p14:creationId xmlns:p14="http://schemas.microsoft.com/office/powerpoint/2010/main" val="13834029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Vlag was niet makkelijk te plaatsen/niet handig, vonden veel partners</a:t>
            </a:r>
            <a:br>
              <a:rPr lang="nl-BE" dirty="0"/>
            </a:br>
            <a:r>
              <a:rPr lang="nl-BE" dirty="0"/>
              <a:t>Sommigen vonden de vlag niet mooi staan op hun gevel en hebben die ook niet geplaatst</a:t>
            </a:r>
            <a:br>
              <a:rPr lang="nl-BE" dirty="0"/>
            </a:br>
            <a:r>
              <a:rPr lang="nl-BE" dirty="0"/>
              <a:t>Voor sommige organisator overbodig materiaal, hadden alleen posters nodig </a:t>
            </a:r>
            <a:r>
              <a:rPr lang="nl-BE" dirty="0" err="1"/>
              <a:t>bijv</a:t>
            </a:r>
            <a:endParaRPr lang="nl-BE" dirty="0"/>
          </a:p>
          <a:p>
            <a:r>
              <a:rPr lang="fr-BE" dirty="0" err="1"/>
              <a:t>Juiste</a:t>
            </a:r>
            <a:r>
              <a:rPr lang="fr-BE" dirty="0"/>
              <a:t> </a:t>
            </a:r>
            <a:r>
              <a:rPr lang="fr-BE" dirty="0" err="1"/>
              <a:t>quantiteit</a:t>
            </a:r>
            <a:r>
              <a:rPr lang="fr-BE" dirty="0"/>
              <a:t> </a:t>
            </a:r>
            <a:r>
              <a:rPr lang="fr-BE" dirty="0" err="1"/>
              <a:t>voor</a:t>
            </a:r>
            <a:r>
              <a:rPr lang="fr-BE" dirty="0"/>
              <a:t> </a:t>
            </a:r>
            <a:r>
              <a:rPr lang="fr-BE" dirty="0" err="1"/>
              <a:t>sommige</a:t>
            </a:r>
            <a:r>
              <a:rPr lang="fr-BE" dirty="0"/>
              <a:t> </a:t>
            </a:r>
            <a:r>
              <a:rPr lang="fr-BE" dirty="0" err="1"/>
              <a:t>organisatoren</a:t>
            </a:r>
            <a:br>
              <a:rPr lang="fr-BE" dirty="0"/>
            </a:br>
            <a:r>
              <a:rPr lang="fr-BE" dirty="0" err="1"/>
              <a:t>Herbruikbare</a:t>
            </a:r>
            <a:r>
              <a:rPr lang="fr-BE" dirty="0"/>
              <a:t> badges </a:t>
            </a:r>
            <a:r>
              <a:rPr lang="fr-BE" dirty="0" err="1"/>
              <a:t>worden</a:t>
            </a:r>
            <a:r>
              <a:rPr lang="fr-BE" dirty="0"/>
              <a:t> </a:t>
            </a:r>
            <a:r>
              <a:rPr lang="fr-BE" dirty="0" err="1"/>
              <a:t>meer</a:t>
            </a:r>
            <a:r>
              <a:rPr lang="fr-BE" dirty="0"/>
              <a:t> </a:t>
            </a:r>
            <a:r>
              <a:rPr lang="fr-BE" dirty="0" err="1"/>
              <a:t>gewaardeerd</a:t>
            </a:r>
            <a:r>
              <a:rPr lang="fr-BE" dirty="0"/>
              <a:t> dan </a:t>
            </a:r>
            <a:r>
              <a:rPr lang="fr-BE" dirty="0" err="1"/>
              <a:t>zelfklevende</a:t>
            </a:r>
            <a:r>
              <a:rPr lang="fr-BE" dirty="0"/>
              <a:t> (</a:t>
            </a:r>
            <a:r>
              <a:rPr lang="fr-BE" dirty="0" err="1"/>
              <a:t>kunnen</a:t>
            </a:r>
            <a:r>
              <a:rPr lang="fr-BE" dirty="0"/>
              <a:t> </a:t>
            </a:r>
            <a:r>
              <a:rPr lang="fr-BE" dirty="0" err="1"/>
              <a:t>doorgegeven</a:t>
            </a:r>
            <a:r>
              <a:rPr lang="fr-BE" dirty="0"/>
              <a:t> </a:t>
            </a:r>
            <a:r>
              <a:rPr lang="fr-BE" dirty="0" err="1"/>
              <a:t>worden</a:t>
            </a:r>
            <a:r>
              <a:rPr lang="fr-BE" dirty="0"/>
              <a:t>)</a:t>
            </a:r>
            <a:br>
              <a:rPr lang="fr-BE" dirty="0"/>
            </a:br>
            <a:r>
              <a:rPr lang="fr-BE" dirty="0"/>
              <a:t>Badges </a:t>
            </a:r>
            <a:r>
              <a:rPr lang="fr-BE" dirty="0" err="1"/>
              <a:t>waren</a:t>
            </a:r>
            <a:r>
              <a:rPr lang="fr-BE" dirty="0"/>
              <a:t> te </a:t>
            </a:r>
            <a:r>
              <a:rPr lang="fr-BE" dirty="0" err="1"/>
              <a:t>klein</a:t>
            </a:r>
            <a:br>
              <a:rPr lang="fr-BE" dirty="0"/>
            </a:br>
            <a:r>
              <a:rPr lang="fr-BE" dirty="0"/>
              <a:t>Digitale </a:t>
            </a:r>
            <a:r>
              <a:rPr lang="fr-BE" dirty="0" err="1"/>
              <a:t>materiaal</a:t>
            </a:r>
            <a:r>
              <a:rPr lang="fr-BE" dirty="0"/>
              <a:t>: </a:t>
            </a:r>
            <a:r>
              <a:rPr lang="fr-BE" dirty="0" err="1"/>
              <a:t>canva</a:t>
            </a:r>
            <a:r>
              <a:rPr lang="fr-BE" dirty="0"/>
              <a:t> </a:t>
            </a:r>
            <a:r>
              <a:rPr lang="fr-BE" dirty="0" err="1"/>
              <a:t>sjablonen</a:t>
            </a:r>
            <a:r>
              <a:rPr lang="fr-BE" dirty="0"/>
              <a:t> om </a:t>
            </a:r>
            <a:r>
              <a:rPr lang="fr-BE" dirty="0" err="1"/>
              <a:t>zelf</a:t>
            </a:r>
            <a:r>
              <a:rPr lang="fr-BE" dirty="0"/>
              <a:t> in te </a:t>
            </a:r>
            <a:r>
              <a:rPr lang="fr-BE" dirty="0" err="1"/>
              <a:t>vullen</a:t>
            </a:r>
            <a:r>
              <a:rPr lang="fr-BE" dirty="0"/>
              <a:t> </a:t>
            </a:r>
            <a:r>
              <a:rPr lang="fr-BE" dirty="0" err="1"/>
              <a:t>kunnen</a:t>
            </a:r>
            <a:r>
              <a:rPr lang="fr-BE" dirty="0"/>
              <a:t> </a:t>
            </a:r>
            <a:r>
              <a:rPr lang="fr-BE" dirty="0" err="1"/>
              <a:t>handig</a:t>
            </a:r>
            <a:r>
              <a:rPr lang="fr-BE" dirty="0"/>
              <a:t> </a:t>
            </a:r>
            <a:r>
              <a:rPr lang="fr-BE" dirty="0" err="1"/>
              <a:t>zijn</a:t>
            </a:r>
            <a:br>
              <a:rPr lang="fr-BE" dirty="0"/>
            </a:br>
            <a:r>
              <a:rPr lang="fr-BE" dirty="0" err="1"/>
              <a:t>Teveel</a:t>
            </a:r>
            <a:r>
              <a:rPr lang="fr-BE" dirty="0"/>
              <a:t> brochures, niet </a:t>
            </a:r>
            <a:r>
              <a:rPr lang="fr-BE" dirty="0" err="1"/>
              <a:t>milieuvriendelijk</a:t>
            </a:r>
            <a:br>
              <a:rPr lang="fr-BE" dirty="0"/>
            </a:br>
            <a:r>
              <a:rPr lang="fr-BE" dirty="0" err="1"/>
              <a:t>Nieuwsbrief</a:t>
            </a:r>
            <a:r>
              <a:rPr lang="fr-BE" dirty="0"/>
              <a:t> flyers </a:t>
            </a:r>
            <a:r>
              <a:rPr lang="fr-BE" dirty="0" err="1"/>
              <a:t>overbodig</a:t>
            </a:r>
            <a:r>
              <a:rPr lang="fr-BE" dirty="0"/>
              <a:t>, </a:t>
            </a:r>
            <a:r>
              <a:rPr lang="fr-BE" dirty="0" err="1"/>
              <a:t>mensen</a:t>
            </a:r>
            <a:r>
              <a:rPr lang="fr-BE" dirty="0"/>
              <a:t> </a:t>
            </a:r>
            <a:r>
              <a:rPr lang="fr-BE" dirty="0" err="1"/>
              <a:t>gebruiken</a:t>
            </a:r>
            <a:r>
              <a:rPr lang="fr-BE" dirty="0"/>
              <a:t> die niet</a:t>
            </a:r>
            <a:br>
              <a:rPr lang="fr-BE" dirty="0"/>
            </a:br>
            <a:r>
              <a:rPr lang="fr-BE" dirty="0" err="1"/>
              <a:t>pantoffels</a:t>
            </a:r>
            <a:r>
              <a:rPr lang="fr-BE" dirty="0"/>
              <a:t> </a:t>
            </a:r>
            <a:r>
              <a:rPr lang="fr-BE" dirty="0" err="1"/>
              <a:t>hoeveelheid</a:t>
            </a:r>
            <a:r>
              <a:rPr lang="fr-BE" dirty="0"/>
              <a:t> </a:t>
            </a:r>
            <a:r>
              <a:rPr lang="fr-BE" dirty="0" err="1"/>
              <a:t>beter</a:t>
            </a:r>
            <a:r>
              <a:rPr lang="fr-BE" dirty="0"/>
              <a:t> </a:t>
            </a:r>
            <a:r>
              <a:rPr lang="fr-BE" dirty="0" err="1"/>
              <a:t>inschatten</a:t>
            </a:r>
            <a:br>
              <a:rPr lang="fr-BE" dirty="0"/>
            </a:br>
            <a:r>
              <a:rPr lang="fr-BE" dirty="0" err="1"/>
              <a:t>Mogelijkheid</a:t>
            </a:r>
            <a:r>
              <a:rPr lang="fr-BE" dirty="0"/>
              <a:t> om de </a:t>
            </a:r>
            <a:r>
              <a:rPr lang="fr-BE" dirty="0" err="1"/>
              <a:t>vlag</a:t>
            </a:r>
            <a:r>
              <a:rPr lang="fr-BE" dirty="0"/>
              <a:t> te </a:t>
            </a:r>
            <a:r>
              <a:rPr lang="fr-BE" dirty="0" err="1"/>
              <a:t>houden</a:t>
            </a:r>
            <a:r>
              <a:rPr lang="fr-BE" dirty="0"/>
              <a:t> </a:t>
            </a:r>
            <a:r>
              <a:rPr lang="fr-BE" dirty="0" err="1"/>
              <a:t>ipv</a:t>
            </a:r>
            <a:r>
              <a:rPr lang="fr-BE" dirty="0"/>
              <a:t> </a:t>
            </a:r>
            <a:r>
              <a:rPr lang="fr-BE" dirty="0" err="1"/>
              <a:t>elk</a:t>
            </a:r>
            <a:r>
              <a:rPr lang="fr-BE" dirty="0"/>
              <a:t> </a:t>
            </a:r>
            <a:r>
              <a:rPr lang="fr-BE" dirty="0" err="1"/>
              <a:t>jaar</a:t>
            </a:r>
            <a:r>
              <a:rPr lang="fr-BE" dirty="0"/>
              <a:t> </a:t>
            </a:r>
            <a:r>
              <a:rPr lang="fr-BE" dirty="0" err="1"/>
              <a:t>weer</a:t>
            </a:r>
            <a:r>
              <a:rPr lang="fr-BE" dirty="0"/>
              <a:t> </a:t>
            </a:r>
            <a:r>
              <a:rPr lang="fr-BE" dirty="0" err="1"/>
              <a:t>terug</a:t>
            </a:r>
            <a:r>
              <a:rPr lang="fr-BE" dirty="0"/>
              <a:t> te </a:t>
            </a:r>
            <a:r>
              <a:rPr lang="fr-BE" dirty="0" err="1"/>
              <a:t>sturen</a:t>
            </a:r>
            <a:br>
              <a:rPr lang="fr-BE" dirty="0"/>
            </a:br>
            <a:r>
              <a:rPr lang="fr-BE" dirty="0" err="1"/>
              <a:t>Mogelijkheid</a:t>
            </a:r>
            <a:r>
              <a:rPr lang="fr-BE" dirty="0"/>
              <a:t> om </a:t>
            </a:r>
            <a:r>
              <a:rPr lang="fr-BE" dirty="0" err="1"/>
              <a:t>aantal</a:t>
            </a:r>
            <a:r>
              <a:rPr lang="fr-BE" dirty="0"/>
              <a:t> badges </a:t>
            </a:r>
            <a:r>
              <a:rPr lang="fr-BE" dirty="0" err="1"/>
              <a:t>aan</a:t>
            </a:r>
            <a:r>
              <a:rPr lang="fr-BE" dirty="0"/>
              <a:t> te </a:t>
            </a:r>
            <a:r>
              <a:rPr lang="fr-BE" dirty="0" err="1"/>
              <a:t>kunnen</a:t>
            </a:r>
            <a:r>
              <a:rPr lang="fr-BE" dirty="0"/>
              <a:t> </a:t>
            </a:r>
            <a:r>
              <a:rPr lang="fr-BE" dirty="0" err="1"/>
              <a:t>geven</a:t>
            </a:r>
            <a:r>
              <a:rPr lang="fr-BE" dirty="0"/>
              <a:t> (5 </a:t>
            </a:r>
            <a:r>
              <a:rPr lang="fr-BE" dirty="0" err="1"/>
              <a:t>was</a:t>
            </a:r>
            <a:r>
              <a:rPr lang="fr-BE" dirty="0"/>
              <a:t> niet </a:t>
            </a:r>
            <a:r>
              <a:rPr lang="fr-BE" dirty="0" err="1"/>
              <a:t>genoeg</a:t>
            </a:r>
            <a:r>
              <a:rPr lang="fr-BE" dirty="0"/>
              <a:t>)</a:t>
            </a:r>
            <a:br>
              <a:rPr lang="fr-BE" dirty="0"/>
            </a:br>
            <a:r>
              <a:rPr lang="fr-BE" dirty="0"/>
              <a:t>U-</a:t>
            </a:r>
            <a:r>
              <a:rPr lang="fr-BE" dirty="0" err="1"/>
              <a:t>borden</a:t>
            </a:r>
            <a:r>
              <a:rPr lang="fr-BE" dirty="0"/>
              <a:t> </a:t>
            </a:r>
            <a:r>
              <a:rPr lang="fr-BE" dirty="0" err="1"/>
              <a:t>werden</a:t>
            </a:r>
            <a:r>
              <a:rPr lang="fr-BE" dirty="0"/>
              <a:t> </a:t>
            </a:r>
            <a:r>
              <a:rPr lang="fr-BE" dirty="0" err="1"/>
              <a:t>meer</a:t>
            </a:r>
            <a:r>
              <a:rPr lang="fr-BE" dirty="0"/>
              <a:t> </a:t>
            </a:r>
            <a:r>
              <a:rPr lang="fr-BE" dirty="0" err="1"/>
              <a:t>gewaardeerd</a:t>
            </a:r>
            <a:r>
              <a:rPr lang="fr-BE" dirty="0"/>
              <a:t> dan de </a:t>
            </a:r>
            <a:r>
              <a:rPr lang="fr-BE" dirty="0" err="1"/>
              <a:t>vlaggen</a:t>
            </a:r>
            <a:br>
              <a:rPr lang="fr-BE" dirty="0"/>
            </a:b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106</a:t>
            </a:fld>
            <a:endParaRPr lang="fr-BE"/>
          </a:p>
        </p:txBody>
      </p:sp>
    </p:spTree>
    <p:extLst>
      <p:ext uri="{BB962C8B-B14F-4D97-AF65-F5344CB8AC3E}">
        <p14:creationId xmlns:p14="http://schemas.microsoft.com/office/powerpoint/2010/main" val="31840996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br>
              <a:rPr lang="fr-BE" dirty="0"/>
            </a:br>
            <a:br>
              <a:rPr lang="fr-BE" dirty="0"/>
            </a:br>
            <a:r>
              <a:rPr lang="nl-BE" dirty="0"/>
              <a:t>Duidelijk informeren wanneer brochures/posters beschikbaar zijn en waar die opgehaald kunnen worden en contactgegevens receptie meegeven</a:t>
            </a:r>
            <a:endParaRPr lang="fr-BE" dirty="0"/>
          </a:p>
          <a:p>
            <a:r>
              <a:rPr lang="fr-BE" dirty="0" err="1"/>
              <a:t>Nee</a:t>
            </a:r>
            <a:r>
              <a:rPr lang="fr-BE" dirty="0"/>
              <a:t> = </a:t>
            </a:r>
            <a:r>
              <a:rPr lang="fr-BE" dirty="0" err="1"/>
              <a:t>Vlag</a:t>
            </a:r>
            <a:r>
              <a:rPr lang="fr-BE" dirty="0"/>
              <a:t> </a:t>
            </a:r>
            <a:r>
              <a:rPr lang="fr-BE" dirty="0" err="1"/>
              <a:t>was</a:t>
            </a:r>
            <a:r>
              <a:rPr lang="fr-BE" dirty="0"/>
              <a:t> niet </a:t>
            </a:r>
            <a:r>
              <a:rPr lang="fr-BE" dirty="0" err="1"/>
              <a:t>geleverd</a:t>
            </a:r>
            <a:br>
              <a:rPr lang="fr-BE" dirty="0"/>
            </a:br>
            <a:r>
              <a:rPr lang="fr-BE" dirty="0" err="1"/>
              <a:t>Bij</a:t>
            </a:r>
            <a:r>
              <a:rPr lang="fr-BE" dirty="0"/>
              <a:t> </a:t>
            </a:r>
            <a:r>
              <a:rPr lang="fr-BE" dirty="0" err="1"/>
              <a:t>sommigen</a:t>
            </a:r>
            <a:r>
              <a:rPr lang="fr-BE" dirty="0"/>
              <a:t> </a:t>
            </a:r>
            <a:r>
              <a:rPr lang="fr-BE" dirty="0" err="1"/>
              <a:t>kwamen</a:t>
            </a:r>
            <a:r>
              <a:rPr lang="fr-BE" dirty="0"/>
              <a:t> brochures niet </a:t>
            </a:r>
            <a:r>
              <a:rPr lang="fr-BE" dirty="0" err="1"/>
              <a:t>aan</a:t>
            </a:r>
            <a:br>
              <a:rPr lang="fr-BE" dirty="0"/>
            </a:br>
            <a:br>
              <a:rPr lang="fr-BE" dirty="0"/>
            </a:br>
            <a:r>
              <a:rPr lang="nl-BE" dirty="0"/>
              <a:t>Een vrijwilliger had opgemerkt dat de promo pakket van </a:t>
            </a:r>
            <a:r>
              <a:rPr lang="nl-BE" dirty="0" err="1"/>
              <a:t>urban</a:t>
            </a:r>
            <a:r>
              <a:rPr lang="nl-BE" dirty="0"/>
              <a:t> nog ongeopend was op de locatie zelf</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108</a:t>
            </a:fld>
            <a:endParaRPr lang="fr-BE"/>
          </a:p>
        </p:txBody>
      </p:sp>
    </p:spTree>
    <p:extLst>
      <p:ext uri="{BB962C8B-B14F-4D97-AF65-F5344CB8AC3E}">
        <p14:creationId xmlns:p14="http://schemas.microsoft.com/office/powerpoint/2010/main" val="7526909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Organisator meldde dat bezoekers zeiden dat de website slecht was</a:t>
            </a:r>
            <a:br>
              <a:rPr lang="nl-BE" dirty="0"/>
            </a:br>
            <a:r>
              <a:rPr lang="nl-BE" dirty="0"/>
              <a:t>Organisatoren moesten mensen helpen met registreren voor activiteiten omdat sommige bezoekers niet digitaal ingesteld zijn</a:t>
            </a:r>
            <a:br>
              <a:rPr lang="nl-BE" dirty="0"/>
            </a:br>
            <a:r>
              <a:rPr lang="nl-BE" dirty="0"/>
              <a:t>Niet handig dat niet alle openingstijden erop staan; dat dwingt mensen die digibeet zijn alsnog online te gaan</a:t>
            </a:r>
          </a:p>
          <a:p>
            <a:r>
              <a:rPr lang="nl-BE" dirty="0"/>
              <a:t>Praktische info eerder publiceren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112</a:t>
            </a:fld>
            <a:endParaRPr lang="fr-BE"/>
          </a:p>
        </p:txBody>
      </p:sp>
    </p:spTree>
    <p:extLst>
      <p:ext uri="{BB962C8B-B14F-4D97-AF65-F5344CB8AC3E}">
        <p14:creationId xmlns:p14="http://schemas.microsoft.com/office/powerpoint/2010/main" val="29482330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Organisator meldde dat bezoekers zeiden dat de website slecht was</a:t>
            </a:r>
            <a:br>
              <a:rPr lang="nl-BE" dirty="0"/>
            </a:br>
            <a:r>
              <a:rPr lang="nl-BE" dirty="0"/>
              <a:t>Organisatoren moesten mensen helpen met registreren voor activiteiten omdat sommige bezoekers niet digitaal ingesteld zijn</a:t>
            </a:r>
            <a:br>
              <a:rPr lang="nl-BE" dirty="0"/>
            </a:br>
            <a:r>
              <a:rPr lang="nl-BE" dirty="0"/>
              <a:t>Niet handig dat niet alle openingstijden erop staan; dat dwingt mensen die digibeet zijn alsnog online te gaan</a:t>
            </a:r>
          </a:p>
          <a:p>
            <a:r>
              <a:rPr lang="nl-BE" dirty="0"/>
              <a:t>Praktische info eerder publiceren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113</a:t>
            </a:fld>
            <a:endParaRPr lang="fr-BE"/>
          </a:p>
        </p:txBody>
      </p:sp>
    </p:spTree>
    <p:extLst>
      <p:ext uri="{BB962C8B-B14F-4D97-AF65-F5344CB8AC3E}">
        <p14:creationId xmlns:p14="http://schemas.microsoft.com/office/powerpoint/2010/main" val="34385233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Organisator melde dat bezoekers het verwarrend vonden dat de off topic activiteiten wel op de website stonden maar niet op de brochure</a:t>
            </a:r>
            <a:br>
              <a:rPr lang="nl-BE" dirty="0"/>
            </a:br>
            <a:r>
              <a:rPr lang="nl-BE" dirty="0"/>
              <a:t>Zoekfunctie ontbrak, te ver naar beneden scrollen voor de off-topic activiteiten</a:t>
            </a:r>
            <a:br>
              <a:rPr lang="nl-BE" dirty="0"/>
            </a:br>
            <a:r>
              <a:rPr lang="nl-BE" dirty="0"/>
              <a:t>Toegankelijkheidsopties niet erg duidelijk of makkelijk in gebruik</a:t>
            </a:r>
            <a:br>
              <a:rPr lang="nl-BE" dirty="0"/>
            </a:br>
            <a:r>
              <a:rPr lang="nl-BE" dirty="0"/>
              <a:t>Website was te laat online</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115</a:t>
            </a:fld>
            <a:endParaRPr lang="fr-BE"/>
          </a:p>
        </p:txBody>
      </p:sp>
    </p:spTree>
    <p:extLst>
      <p:ext uri="{BB962C8B-B14F-4D97-AF65-F5344CB8AC3E}">
        <p14:creationId xmlns:p14="http://schemas.microsoft.com/office/powerpoint/2010/main" val="39143911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Organisator melde dat bezoekers het verwarrend vonden dat de off topic activiteiten wel op de website stonden maar niet op de brochure</a:t>
            </a:r>
            <a:br>
              <a:rPr lang="nl-BE" dirty="0"/>
            </a:br>
            <a:r>
              <a:rPr lang="nl-BE" dirty="0"/>
              <a:t>Zoekfunctie ontbrak, te ver naar beneden scrollen voor de off-topic activiteiten</a:t>
            </a:r>
            <a:br>
              <a:rPr lang="nl-BE" dirty="0"/>
            </a:br>
            <a:r>
              <a:rPr lang="nl-BE" dirty="0"/>
              <a:t>Toegankelijkheidsopties niet erg duidelijk of makkelijk in gebruik</a:t>
            </a:r>
            <a:br>
              <a:rPr lang="nl-BE" dirty="0"/>
            </a:br>
            <a:r>
              <a:rPr lang="nl-BE" dirty="0"/>
              <a:t>Website was te laat online</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116</a:t>
            </a:fld>
            <a:endParaRPr lang="fr-BE"/>
          </a:p>
        </p:txBody>
      </p:sp>
    </p:spTree>
    <p:extLst>
      <p:ext uri="{BB962C8B-B14F-4D97-AF65-F5344CB8AC3E}">
        <p14:creationId xmlns:p14="http://schemas.microsoft.com/office/powerpoint/2010/main" val="697014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Veel klachten over beperkte </a:t>
            </a:r>
            <a:r>
              <a:rPr lang="nl-BE" dirty="0" err="1"/>
              <a:t>tijdslots</a:t>
            </a:r>
            <a:br>
              <a:rPr lang="nl-BE" dirty="0"/>
            </a:br>
            <a:r>
              <a:rPr lang="nl-BE" dirty="0"/>
              <a:t>Praktische info wordt ondersneeuwt door overbodige info</a:t>
            </a:r>
            <a:br>
              <a:rPr lang="nl-BE" dirty="0"/>
            </a:br>
            <a:r>
              <a:rPr lang="nl-BE" dirty="0"/>
              <a:t>Veel ontevreden mensen voor plaatsen zonder reservering</a:t>
            </a:r>
            <a:br>
              <a:rPr lang="nl-BE" dirty="0"/>
            </a:br>
            <a:r>
              <a:rPr lang="nl-BE" dirty="0"/>
              <a:t>Bezoekers zochten info over het evenement op de website van Brussel Stad omdat die in Google bovenaan kwam</a:t>
            </a:r>
            <a:br>
              <a:rPr lang="nl-BE" dirty="0"/>
            </a:br>
            <a:r>
              <a:rPr lang="nl-BE" dirty="0"/>
              <a:t>Veel klachten over de snel uitverkochte activiteiten (beter om een mix te hebben van locaties met en zonder reservering)</a:t>
            </a:r>
            <a:br>
              <a:rPr lang="nl-BE" dirty="0"/>
            </a:br>
            <a:r>
              <a:rPr lang="nl-BE" dirty="0"/>
              <a:t>Adressen soms niet correct</a:t>
            </a:r>
            <a:br>
              <a:rPr lang="nl-BE" dirty="0"/>
            </a:br>
            <a:r>
              <a:rPr lang="nl-BE" dirty="0"/>
              <a:t>Bezoektijden altijd zichtbaar (ook wanneer deze afgerond zijn)</a:t>
            </a:r>
            <a:br>
              <a:rPr lang="nl-BE" dirty="0"/>
            </a:br>
            <a:r>
              <a:rPr lang="nl-BE" dirty="0"/>
              <a:t>Sommige bezoekers vonden reserveren moeilijk en kwamen daardoor zonder reservering</a:t>
            </a:r>
            <a:br>
              <a:rPr lang="nl-BE" dirty="0"/>
            </a:br>
            <a:r>
              <a:rPr lang="nl-BE" dirty="0"/>
              <a:t>Algemene reservering instructies weken af van sommige activiteiten en bezoekers belden te vroeg aan</a:t>
            </a:r>
            <a:br>
              <a:rPr lang="nl-BE" dirty="0"/>
            </a:br>
            <a:r>
              <a:rPr lang="nl-BE" dirty="0"/>
              <a:t>E-mailadres ontbrak bij een partner met eigen reserveringsysteem</a:t>
            </a:r>
            <a:br>
              <a:rPr lang="nl-BE" dirty="0"/>
            </a:br>
            <a:r>
              <a:rPr lang="nl-BE" dirty="0"/>
              <a:t>Info op brochure over reserveringen was soms anders dan op de website</a:t>
            </a:r>
            <a:br>
              <a:rPr lang="nl-BE" dirty="0"/>
            </a:br>
            <a:r>
              <a:rPr lang="nl-BE" dirty="0"/>
              <a:t>Boekingen over meerdere dagen verspreiden (per dag 5 plaatsen openen bijvoorbeeld)</a:t>
            </a:r>
            <a:br>
              <a:rPr lang="nl-BE" dirty="0"/>
            </a:br>
            <a:r>
              <a:rPr lang="nl-BE" dirty="0"/>
              <a:t>Bezoekers waarderen vrij bezoek</a:t>
            </a:r>
            <a:br>
              <a:rPr lang="nl-BE" dirty="0"/>
            </a:br>
            <a:r>
              <a:rPr lang="nl-BE" dirty="0"/>
              <a:t>Groene en grijze kleuren verwarrend, sommige mensen waren in de war met resterende inschrijven </a:t>
            </a:r>
            <a:r>
              <a:rPr lang="nl-BE" dirty="0" err="1"/>
              <a:t>vs</a:t>
            </a:r>
            <a:r>
              <a:rPr lang="nl-BE" dirty="0"/>
              <a:t>, max, capaciteit per activiteit</a:t>
            </a:r>
            <a:br>
              <a:rPr lang="nl-BE" dirty="0"/>
            </a:br>
            <a:r>
              <a:rPr lang="nl-BE" dirty="0"/>
              <a:t>Bevestigingsgegevens kwamen niet altijd overeen met info op de website</a:t>
            </a:r>
            <a:br>
              <a:rPr lang="nl-BE" dirty="0"/>
            </a:br>
            <a:r>
              <a:rPr lang="nl-BE" dirty="0"/>
              <a:t>Veel vragen over starttijd en adres, mensen reserveren te snel en vergeten dan de tijden te noteren</a:t>
            </a:r>
            <a:br>
              <a:rPr lang="nl-BE" dirty="0"/>
            </a:br>
            <a:r>
              <a:rPr lang="nl-BE" dirty="0"/>
              <a:t>Overboekingen toestaan </a:t>
            </a:r>
            <a:r>
              <a:rPr lang="nl-BE" dirty="0" err="1"/>
              <a:t>ivm</a:t>
            </a:r>
            <a:r>
              <a:rPr lang="nl-BE" dirty="0"/>
              <a:t> no-shows, of last minute extra plaatsen toevoegen</a:t>
            </a:r>
            <a:br>
              <a:rPr lang="nl-BE" dirty="0"/>
            </a:br>
            <a:r>
              <a:rPr lang="nl-BE" dirty="0"/>
              <a:t>Sommige partners konden deelnemerslijst niet vinden</a:t>
            </a:r>
            <a:br>
              <a:rPr lang="nl-BE" dirty="0"/>
            </a:br>
            <a:r>
              <a:rPr lang="nl-BE" dirty="0"/>
              <a:t>Beheren van inschrijvingen soms te lastig voor sommige partners (vooral als er 900+ bezoeken zijn)</a:t>
            </a:r>
            <a:br>
              <a:rPr lang="nl-BE" dirty="0"/>
            </a:br>
            <a:r>
              <a:rPr lang="nl-BE" dirty="0"/>
              <a:t>Geen vrij bezoek toestaan voor </a:t>
            </a:r>
            <a:r>
              <a:rPr lang="nl-BE" dirty="0" err="1"/>
              <a:t>prive</a:t>
            </a:r>
            <a:r>
              <a:rPr lang="nl-BE" dirty="0"/>
              <a:t> gebouwen, alhoewel sommige bezoekers dat ook erg waarderen</a:t>
            </a:r>
            <a:br>
              <a:rPr lang="nl-BE" dirty="0"/>
            </a:br>
            <a:r>
              <a:rPr lang="nl-BE" dirty="0"/>
              <a:t>Kunnen annuleren werd erg gewaardeerd</a:t>
            </a:r>
            <a:br>
              <a:rPr lang="nl-BE" dirty="0"/>
            </a:br>
            <a:r>
              <a:rPr lang="nl-BE" dirty="0"/>
              <a:t>Duidelijk te navigeren</a:t>
            </a:r>
            <a:br>
              <a:rPr lang="nl-BE" dirty="0"/>
            </a:br>
            <a:r>
              <a:rPr lang="nl-BE" dirty="0"/>
              <a:t>NL vertaling had fouten</a:t>
            </a:r>
            <a:br>
              <a:rPr lang="nl-BE" dirty="0"/>
            </a:br>
            <a:br>
              <a:rPr lang="nl-BE" dirty="0"/>
            </a:b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117</a:t>
            </a:fld>
            <a:endParaRPr lang="fr-BE"/>
          </a:p>
        </p:txBody>
      </p:sp>
    </p:spTree>
    <p:extLst>
      <p:ext uri="{BB962C8B-B14F-4D97-AF65-F5344CB8AC3E}">
        <p14:creationId xmlns:p14="http://schemas.microsoft.com/office/powerpoint/2010/main" val="829034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118</a:t>
            </a:fld>
            <a:endParaRPr lang="fr-BE"/>
          </a:p>
        </p:txBody>
      </p:sp>
    </p:spTree>
    <p:extLst>
      <p:ext uri="{BB962C8B-B14F-4D97-AF65-F5344CB8AC3E}">
        <p14:creationId xmlns:p14="http://schemas.microsoft.com/office/powerpoint/2010/main" val="4022565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1% zijn niet altijd dezelfde mensen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16</a:t>
            </a:fld>
            <a:endParaRPr lang="fr-BE"/>
          </a:p>
        </p:txBody>
      </p:sp>
    </p:spTree>
    <p:extLst>
      <p:ext uri="{BB962C8B-B14F-4D97-AF65-F5344CB8AC3E}">
        <p14:creationId xmlns:p14="http://schemas.microsoft.com/office/powerpoint/2010/main" val="41077687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Veel lof voor het onthaal en bewaking (maar sommige locaties hadden niet erg goede ervaring)</a:t>
            </a:r>
            <a:br>
              <a:rPr lang="nl-BE" dirty="0"/>
            </a:br>
            <a:r>
              <a:rPr lang="nl-BE" dirty="0"/>
              <a:t>Verwarring met een hostess over de locatie</a:t>
            </a:r>
            <a:br>
              <a:rPr lang="nl-BE" dirty="0"/>
            </a:br>
            <a:r>
              <a:rPr lang="nl-BE" dirty="0"/>
              <a:t>Maar sommigen </a:t>
            </a:r>
            <a:r>
              <a:rPr lang="nl-BE" dirty="0" err="1"/>
              <a:t>hosts</a:t>
            </a:r>
            <a:r>
              <a:rPr lang="nl-BE" dirty="0"/>
              <a:t> wisten niet echt wat ze moesten doen, wisten niet wat er van hun verwacht werd</a:t>
            </a:r>
            <a:br>
              <a:rPr lang="nl-BE" dirty="0"/>
            </a:br>
            <a:r>
              <a:rPr lang="nl-BE" dirty="0"/>
              <a:t>Sommige </a:t>
            </a:r>
            <a:r>
              <a:rPr lang="nl-BE" dirty="0" err="1"/>
              <a:t>hosts</a:t>
            </a:r>
            <a:r>
              <a:rPr lang="nl-BE" dirty="0"/>
              <a:t> hadden geen lijst met reserveringen of contactgegevens van Urban</a:t>
            </a:r>
            <a:br>
              <a:rPr lang="nl-BE" dirty="0"/>
            </a:br>
            <a:r>
              <a:rPr lang="nl-BE" dirty="0"/>
              <a:t>Sommige locaties zonder </a:t>
            </a:r>
            <a:r>
              <a:rPr lang="nl-BE" dirty="0" err="1"/>
              <a:t>hosts</a:t>
            </a:r>
            <a:r>
              <a:rPr lang="nl-BE" dirty="0"/>
              <a:t> hadden het moeilijk dit jaar</a:t>
            </a:r>
            <a:br>
              <a:rPr lang="nl-BE" dirty="0"/>
            </a:br>
            <a:r>
              <a:rPr lang="nl-BE" dirty="0"/>
              <a:t>Heel fijn dat er op het laatst moment extra personeel konden worden ingeschakeld </a:t>
            </a:r>
            <a:br>
              <a:rPr lang="nl-BE" dirty="0"/>
            </a:br>
            <a:r>
              <a:rPr lang="nl-BE" dirty="0"/>
              <a:t>Mogelijkheid om dezelfde mensen te hebben voor beide dagen</a:t>
            </a:r>
            <a:br>
              <a:rPr lang="nl-BE" dirty="0"/>
            </a:br>
            <a:r>
              <a:rPr lang="nl-BE" dirty="0"/>
              <a:t>Niet allemaal drietalig (een persoon die geen NL sprak)</a:t>
            </a:r>
            <a:br>
              <a:rPr lang="nl-BE" dirty="0"/>
            </a:br>
            <a:r>
              <a:rPr lang="nl-BE" dirty="0"/>
              <a:t>Locaties zouden graag de roosters van onthaal/bewaking willen ontvangen (wanneer ze aankomen en weggaan + pauzes)</a:t>
            </a:r>
            <a:br>
              <a:rPr lang="nl-BE" dirty="0"/>
            </a:br>
            <a:r>
              <a:rPr lang="nl-BE" dirty="0"/>
              <a:t>Sommige locaties moesten hun eigen host inhuren</a:t>
            </a:r>
            <a:br>
              <a:rPr lang="nl-BE" dirty="0"/>
            </a:br>
            <a:r>
              <a:rPr lang="nl-BE" dirty="0"/>
              <a:t>Foto’s in </a:t>
            </a:r>
            <a:r>
              <a:rPr lang="nl-BE" dirty="0" err="1"/>
              <a:t>prive</a:t>
            </a:r>
            <a:r>
              <a:rPr lang="nl-BE" dirty="0"/>
              <a:t> woningen verbieden en toepassen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121</a:t>
            </a:fld>
            <a:endParaRPr lang="fr-BE"/>
          </a:p>
        </p:txBody>
      </p:sp>
    </p:spTree>
    <p:extLst>
      <p:ext uri="{BB962C8B-B14F-4D97-AF65-F5344CB8AC3E}">
        <p14:creationId xmlns:p14="http://schemas.microsoft.com/office/powerpoint/2010/main" val="4323146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Bewaking kwam niet opdagen bij 1 locatie</a:t>
            </a:r>
            <a:br>
              <a:rPr lang="nl-BE" dirty="0"/>
            </a:br>
            <a:r>
              <a:rPr lang="nl-BE" dirty="0"/>
              <a:t>Een bewaking kwam te laat en er was spanning over de taken</a:t>
            </a:r>
            <a:br>
              <a:rPr lang="nl-BE" dirty="0"/>
            </a:br>
            <a:r>
              <a:rPr lang="nl-NL" dirty="0"/>
              <a:t>Contactgegevens bewaking van tevoren ontvangen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122</a:t>
            </a:fld>
            <a:endParaRPr lang="fr-BE"/>
          </a:p>
        </p:txBody>
      </p:sp>
    </p:spTree>
    <p:extLst>
      <p:ext uri="{BB962C8B-B14F-4D97-AF65-F5344CB8AC3E}">
        <p14:creationId xmlns:p14="http://schemas.microsoft.com/office/powerpoint/2010/main" val="41496813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br>
              <a:rPr lang="nl-BE" dirty="0"/>
            </a:br>
            <a:r>
              <a:rPr lang="nl-BE" dirty="0"/>
              <a:t>Extra hulp werd erg gewaardeerd voor locaties waar het chaotisch was </a:t>
            </a:r>
            <a:r>
              <a:rPr lang="nl-BE" dirty="0" err="1"/>
              <a:t>ivm</a:t>
            </a:r>
            <a:r>
              <a:rPr lang="nl-BE" dirty="0"/>
              <a:t> teveel bezoekers</a:t>
            </a:r>
            <a:br>
              <a:rPr lang="nl-BE" dirty="0"/>
            </a:br>
            <a:r>
              <a:rPr lang="nl-BE" dirty="0"/>
              <a:t>Een locatie vond het jammer dat er geen vrijwilliger langskwam</a:t>
            </a:r>
            <a:br>
              <a:rPr lang="nl-BE" dirty="0"/>
            </a:br>
            <a:br>
              <a:rPr lang="nl-BE" dirty="0"/>
            </a:b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123</a:t>
            </a:fld>
            <a:endParaRPr lang="fr-BE"/>
          </a:p>
        </p:txBody>
      </p:sp>
    </p:spTree>
    <p:extLst>
      <p:ext uri="{BB962C8B-B14F-4D97-AF65-F5344CB8AC3E}">
        <p14:creationId xmlns:p14="http://schemas.microsoft.com/office/powerpoint/2010/main" val="25689682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Vrijwilligers concrete nummers geven </a:t>
            </a:r>
            <a:r>
              <a:rPr lang="nl-BE" dirty="0" err="1"/>
              <a:t>ipv</a:t>
            </a:r>
            <a:r>
              <a:rPr lang="nl-BE" dirty="0"/>
              <a:t> zones met tijden en soort activiteit en contactgegevens organisator</a:t>
            </a:r>
            <a:br>
              <a:rPr lang="nl-BE" dirty="0"/>
            </a:br>
            <a:r>
              <a:rPr lang="nl-BE" dirty="0"/>
              <a:t>Werken met prioriteitsnummers</a:t>
            </a:r>
            <a:br>
              <a:rPr lang="nl-BE" dirty="0"/>
            </a:br>
            <a:r>
              <a:rPr lang="nl-BE" dirty="0"/>
              <a:t>Ingang moeilijk te vinden</a:t>
            </a:r>
            <a:br>
              <a:rPr lang="nl-BE" dirty="0"/>
            </a:br>
            <a:r>
              <a:rPr lang="nl-BE" dirty="0"/>
              <a:t>Sommige locaties te weinig folders, sommige teveel</a:t>
            </a:r>
            <a:br>
              <a:rPr lang="nl-BE" dirty="0"/>
            </a:br>
            <a:r>
              <a:rPr lang="nl-BE" dirty="0"/>
              <a:t>Moeilijk toegankelijk voor voetgangers of parkeren van fietsen is moeilijk</a:t>
            </a:r>
            <a:br>
              <a:rPr lang="nl-BE" dirty="0"/>
            </a:br>
            <a:r>
              <a:rPr lang="nl-BE" dirty="0"/>
              <a:t>Duidelijke documenten, goed dat er een mogelijkheid is om vragen te stellen</a:t>
            </a:r>
            <a:br>
              <a:rPr lang="nl-BE" dirty="0"/>
            </a:br>
            <a:r>
              <a:rPr lang="nl-BE" dirty="0"/>
              <a:t>Soms werden locaties benoemd met naam en soms met nummer, kan verwarrend zijn</a:t>
            </a:r>
            <a:br>
              <a:rPr lang="nl-BE" dirty="0"/>
            </a:br>
            <a:r>
              <a:rPr lang="nl-BE" dirty="0"/>
              <a:t>WhatsApp groep was soms overweldigd en het was niet duidelijk welke vraag prioriteit krijg, beter om met 1 persoon in contact te staan</a:t>
            </a:r>
            <a:br>
              <a:rPr lang="nl-BE" dirty="0"/>
            </a:br>
            <a:r>
              <a:rPr lang="nl-BE" dirty="0"/>
              <a:t>Twee personen telefoondienst is soms te veel wanneer het niet druk is</a:t>
            </a:r>
            <a:br>
              <a:rPr lang="nl-BE" dirty="0"/>
            </a:br>
            <a:r>
              <a:rPr lang="nl-BE" dirty="0"/>
              <a:t>Meer praktische artikelen aan vrijwilligers meegeven (tape, papier, pen, instructies voor onthaal/bewaking)</a:t>
            </a:r>
            <a:br>
              <a:rPr lang="nl-BE" dirty="0"/>
            </a:br>
            <a:r>
              <a:rPr lang="nl-BE" dirty="0"/>
              <a:t>Blauwe vlag niet altijd duidelijk dat het bij HD hoort</a:t>
            </a:r>
            <a:br>
              <a:rPr lang="nl-BE" dirty="0"/>
            </a:br>
            <a:r>
              <a:rPr lang="nl-BE" dirty="0" err="1"/>
              <a:t>Prive</a:t>
            </a:r>
            <a:r>
              <a:rPr lang="nl-BE" dirty="0"/>
              <a:t> huizen een hostess of hulp ter plekke aanbieden</a:t>
            </a:r>
            <a:br>
              <a:rPr lang="nl-BE" dirty="0"/>
            </a:br>
            <a:r>
              <a:rPr lang="nl-BE" dirty="0"/>
              <a:t>Organisatoren waren niet op de hoogte dat er vrijwilligers kwamen controleren en vonden ze verdacht</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126</a:t>
            </a:fld>
            <a:endParaRPr lang="fr-BE"/>
          </a:p>
        </p:txBody>
      </p:sp>
    </p:spTree>
    <p:extLst>
      <p:ext uri="{BB962C8B-B14F-4D97-AF65-F5344CB8AC3E}">
        <p14:creationId xmlns:p14="http://schemas.microsoft.com/office/powerpoint/2010/main" val="475788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a:t>Twee rondleidingen in dezelfde tijd achter elkaar vergt veel flexibiliteit van de gids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Voor een van de open gebouwen was onze gids nooit in staat om contact op te nemen met de eigenaar. Omdat hij de rondleidingen op zondag moest doen, kwam hij op zaterdag. Hij probeerde de eigenaar (die niet op het terrein woont) te spreken, maar die was nogal humeurig en wist niet dat er op zondag rondleidingen waren.</a:t>
            </a:r>
            <a:br>
              <a:rPr lang="nl-NL" dirty="0"/>
            </a:br>
            <a:r>
              <a:rPr lang="nl-NL" dirty="0"/>
              <a:t>- Moeilijk voor gidsen om rondleidingen met reserveringen te begeleiden op een terrein van vrij bezoek omdat mensen die niet geregistreerd zijn dan aansluiten</a:t>
            </a:r>
            <a:endParaRPr lang="fr-BE" dirty="0"/>
          </a:p>
          <a:p>
            <a:pPr marL="171450" indent="-171450">
              <a:buFontTx/>
              <a:buChar char="-"/>
            </a:pPr>
            <a:r>
              <a:rPr lang="fr-BE" dirty="0"/>
              <a:t>- </a:t>
            </a:r>
            <a:r>
              <a:rPr lang="fr-BE" dirty="0" err="1"/>
              <a:t>Goede</a:t>
            </a:r>
            <a:r>
              <a:rPr lang="fr-BE" dirty="0"/>
              <a:t> </a:t>
            </a:r>
            <a:r>
              <a:rPr lang="fr-BE" dirty="0" err="1"/>
              <a:t>samenwerking</a:t>
            </a:r>
            <a:r>
              <a:rPr lang="fr-BE" dirty="0"/>
              <a:t> </a:t>
            </a:r>
            <a:r>
              <a:rPr lang="fr-BE" dirty="0" err="1"/>
              <a:t>tussen</a:t>
            </a:r>
            <a:r>
              <a:rPr lang="fr-BE" dirty="0"/>
              <a:t> </a:t>
            </a:r>
            <a:r>
              <a:rPr lang="fr-BE" dirty="0" err="1"/>
              <a:t>gids</a:t>
            </a:r>
            <a:r>
              <a:rPr lang="fr-BE" dirty="0"/>
              <a:t> en </a:t>
            </a:r>
            <a:r>
              <a:rPr lang="fr-BE" dirty="0" err="1"/>
              <a:t>student</a:t>
            </a:r>
            <a:r>
              <a:rPr lang="fr-BE" dirty="0"/>
              <a:t> (Sylvie Ledoux) </a:t>
            </a:r>
            <a:r>
              <a:rPr lang="fr-BE" dirty="0" err="1"/>
              <a:t>was</a:t>
            </a:r>
            <a:r>
              <a:rPr lang="fr-BE" dirty="0"/>
              <a:t> </a:t>
            </a:r>
            <a:r>
              <a:rPr lang="fr-BE" dirty="0" err="1"/>
              <a:t>essentieel</a:t>
            </a:r>
            <a:br>
              <a:rPr lang="fr-BE" dirty="0"/>
            </a:br>
            <a:r>
              <a:rPr lang="fr-BE" dirty="0"/>
              <a:t>- </a:t>
            </a:r>
            <a:r>
              <a:rPr lang="fr-BE" dirty="0" err="1"/>
              <a:t>Sommige</a:t>
            </a:r>
            <a:r>
              <a:rPr lang="fr-BE" dirty="0"/>
              <a:t> </a:t>
            </a:r>
            <a:r>
              <a:rPr lang="fr-BE" dirty="0" err="1"/>
              <a:t>gidsen</a:t>
            </a:r>
            <a:r>
              <a:rPr lang="fr-BE" dirty="0"/>
              <a:t> </a:t>
            </a:r>
            <a:r>
              <a:rPr lang="fr-BE" dirty="0" err="1"/>
              <a:t>hadden</a:t>
            </a:r>
            <a:r>
              <a:rPr lang="fr-BE" dirty="0"/>
              <a:t> het te </a:t>
            </a:r>
            <a:r>
              <a:rPr lang="fr-BE" dirty="0" err="1"/>
              <a:t>druk</a:t>
            </a:r>
            <a:r>
              <a:rPr lang="fr-BE" dirty="0"/>
              <a:t> om </a:t>
            </a:r>
            <a:r>
              <a:rPr lang="fr-BE" dirty="0" err="1"/>
              <a:t>reserveringen</a:t>
            </a:r>
            <a:r>
              <a:rPr lang="fr-BE" dirty="0"/>
              <a:t> </a:t>
            </a:r>
            <a:r>
              <a:rPr lang="fr-BE" dirty="0" err="1"/>
              <a:t>zelf</a:t>
            </a:r>
            <a:r>
              <a:rPr lang="fr-BE" dirty="0"/>
              <a:t> te </a:t>
            </a:r>
            <a:r>
              <a:rPr lang="fr-BE" dirty="0" err="1"/>
              <a:t>regelen</a:t>
            </a:r>
            <a:br>
              <a:rPr lang="fr-BE" dirty="0"/>
            </a:br>
            <a:r>
              <a:rPr lang="fr-BE" dirty="0"/>
              <a:t>- </a:t>
            </a:r>
            <a:r>
              <a:rPr lang="fr-BE" dirty="0" err="1"/>
              <a:t>Twee</a:t>
            </a:r>
            <a:r>
              <a:rPr lang="fr-BE" dirty="0"/>
              <a:t> </a:t>
            </a:r>
            <a:r>
              <a:rPr lang="fr-BE" dirty="0" err="1"/>
              <a:t>bezoeken</a:t>
            </a:r>
            <a:r>
              <a:rPr lang="fr-BE" dirty="0"/>
              <a:t> in NL </a:t>
            </a:r>
            <a:r>
              <a:rPr lang="fr-BE" dirty="0" err="1"/>
              <a:t>waren</a:t>
            </a:r>
            <a:r>
              <a:rPr lang="fr-BE" dirty="0"/>
              <a:t> </a:t>
            </a:r>
            <a:r>
              <a:rPr lang="fr-BE" dirty="0" err="1"/>
              <a:t>dicht</a:t>
            </a:r>
            <a:r>
              <a:rPr lang="fr-BE" dirty="0"/>
              <a:t> </a:t>
            </a:r>
            <a:r>
              <a:rPr lang="fr-BE" dirty="0" err="1"/>
              <a:t>tegen</a:t>
            </a:r>
            <a:r>
              <a:rPr lang="fr-BE" dirty="0"/>
              <a:t> </a:t>
            </a:r>
            <a:r>
              <a:rPr lang="fr-BE" dirty="0" err="1"/>
              <a:t>elkaar</a:t>
            </a:r>
            <a:r>
              <a:rPr lang="fr-BE" dirty="0"/>
              <a:t> </a:t>
            </a:r>
            <a:r>
              <a:rPr lang="fr-BE" dirty="0" err="1"/>
              <a:t>gepland</a:t>
            </a:r>
            <a:r>
              <a:rPr lang="fr-BE" dirty="0"/>
              <a:t> </a:t>
            </a:r>
            <a:r>
              <a:rPr lang="fr-BE" dirty="0" err="1"/>
              <a:t>waardoor</a:t>
            </a:r>
            <a:r>
              <a:rPr lang="fr-BE" dirty="0"/>
              <a:t> </a:t>
            </a:r>
            <a:r>
              <a:rPr lang="fr-BE" dirty="0" err="1"/>
              <a:t>een</a:t>
            </a:r>
            <a:r>
              <a:rPr lang="fr-BE" dirty="0"/>
              <a:t> FR </a:t>
            </a:r>
            <a:r>
              <a:rPr lang="fr-BE" dirty="0" err="1"/>
              <a:t>gids</a:t>
            </a:r>
            <a:r>
              <a:rPr lang="fr-BE" dirty="0"/>
              <a:t> </a:t>
            </a:r>
            <a:r>
              <a:rPr lang="fr-BE" dirty="0" err="1"/>
              <a:t>moest</a:t>
            </a:r>
            <a:r>
              <a:rPr lang="fr-BE" dirty="0"/>
              <a:t> </a:t>
            </a:r>
            <a:r>
              <a:rPr lang="fr-BE" dirty="0" err="1"/>
              <a:t>bijspringen</a:t>
            </a:r>
            <a:br>
              <a:rPr lang="fr-BE" dirty="0"/>
            </a:br>
            <a:r>
              <a:rPr lang="fr-BE" dirty="0"/>
              <a:t>- </a:t>
            </a:r>
            <a:r>
              <a:rPr lang="fr-BE" dirty="0" err="1"/>
              <a:t>Organisatoren</a:t>
            </a:r>
            <a:r>
              <a:rPr lang="fr-BE" dirty="0"/>
              <a:t> </a:t>
            </a:r>
            <a:r>
              <a:rPr lang="fr-BE" dirty="0" err="1"/>
              <a:t>hebben</a:t>
            </a:r>
            <a:r>
              <a:rPr lang="fr-BE" dirty="0"/>
              <a:t> </a:t>
            </a:r>
            <a:r>
              <a:rPr lang="fr-BE" dirty="0" err="1"/>
              <a:t>veel</a:t>
            </a:r>
            <a:r>
              <a:rPr lang="fr-BE" dirty="0"/>
              <a:t> </a:t>
            </a:r>
            <a:r>
              <a:rPr lang="fr-BE" dirty="0" err="1"/>
              <a:t>dank</a:t>
            </a:r>
            <a:r>
              <a:rPr lang="fr-BE" dirty="0"/>
              <a:t> emails </a:t>
            </a:r>
            <a:r>
              <a:rPr lang="fr-BE" dirty="0" err="1"/>
              <a:t>ontvangen</a:t>
            </a:r>
            <a:r>
              <a:rPr lang="fr-BE" dirty="0"/>
              <a:t> van </a:t>
            </a:r>
            <a:r>
              <a:rPr lang="fr-BE" dirty="0" err="1"/>
              <a:t>bezoekers</a:t>
            </a:r>
            <a:r>
              <a:rPr lang="fr-BE" dirty="0"/>
              <a:t> en </a:t>
            </a:r>
            <a:r>
              <a:rPr lang="fr-BE" dirty="0" err="1"/>
              <a:t>dat</a:t>
            </a:r>
            <a:r>
              <a:rPr lang="fr-BE" dirty="0"/>
              <a:t> </a:t>
            </a:r>
            <a:r>
              <a:rPr lang="fr-BE" dirty="0" err="1"/>
              <a:t>motiveert</a:t>
            </a:r>
            <a:r>
              <a:rPr lang="fr-BE" dirty="0"/>
              <a:t> </a:t>
            </a:r>
            <a:r>
              <a:rPr lang="fr-BE" dirty="0" err="1"/>
              <a:t>ze</a:t>
            </a:r>
            <a:r>
              <a:rPr lang="fr-BE" dirty="0"/>
              <a:t> om </a:t>
            </a:r>
            <a:r>
              <a:rPr lang="fr-BE" dirty="0" err="1"/>
              <a:t>volgend</a:t>
            </a:r>
            <a:r>
              <a:rPr lang="fr-BE" dirty="0"/>
              <a:t> </a:t>
            </a:r>
            <a:r>
              <a:rPr lang="fr-BE" dirty="0" err="1"/>
              <a:t>jaar</a:t>
            </a:r>
            <a:r>
              <a:rPr lang="fr-BE" dirty="0"/>
              <a:t> </a:t>
            </a:r>
            <a:r>
              <a:rPr lang="fr-BE" dirty="0" err="1"/>
              <a:t>weer</a:t>
            </a:r>
            <a:r>
              <a:rPr lang="fr-BE" dirty="0"/>
              <a:t> </a:t>
            </a:r>
            <a:r>
              <a:rPr lang="fr-BE" dirty="0" err="1"/>
              <a:t>mee</a:t>
            </a:r>
            <a:r>
              <a:rPr lang="fr-BE" dirty="0"/>
              <a:t> te </a:t>
            </a:r>
            <a:r>
              <a:rPr lang="fr-BE" dirty="0" err="1"/>
              <a:t>doen</a:t>
            </a:r>
            <a:endParaRPr lang="fr-BE" dirty="0"/>
          </a:p>
          <a:p>
            <a:pPr marL="171450" indent="-171450">
              <a:buFontTx/>
              <a:buChar char="-"/>
            </a:pPr>
            <a:r>
              <a:rPr lang="fr-BE" dirty="0" err="1"/>
              <a:t>Communicatieproblemen</a:t>
            </a:r>
            <a:r>
              <a:rPr lang="fr-BE" dirty="0"/>
              <a:t> </a:t>
            </a:r>
            <a:r>
              <a:rPr lang="fr-BE" dirty="0" err="1"/>
              <a:t>tussen</a:t>
            </a:r>
            <a:r>
              <a:rPr lang="fr-BE" dirty="0"/>
              <a:t> </a:t>
            </a:r>
            <a:r>
              <a:rPr lang="fr-BE" dirty="0" err="1"/>
              <a:t>bruxelles</a:t>
            </a:r>
            <a:r>
              <a:rPr lang="fr-BE" dirty="0"/>
              <a:t> bavard en Urban</a:t>
            </a:r>
          </a:p>
          <a:p>
            <a:pPr marL="171450" indent="-171450">
              <a:buFontTx/>
              <a:buChar char="-"/>
            </a:pPr>
            <a:r>
              <a:rPr lang="fr-BE" dirty="0"/>
              <a:t>250 euro per </a:t>
            </a:r>
            <a:r>
              <a:rPr lang="fr-BE" dirty="0" err="1"/>
              <a:t>gids</a:t>
            </a:r>
            <a:r>
              <a:rPr lang="fr-BE" dirty="0"/>
              <a:t> </a:t>
            </a:r>
            <a:r>
              <a:rPr lang="fr-BE" dirty="0" err="1"/>
              <a:t>is</a:t>
            </a:r>
            <a:r>
              <a:rPr lang="fr-BE" dirty="0"/>
              <a:t> niet </a:t>
            </a:r>
            <a:r>
              <a:rPr lang="fr-BE" dirty="0" err="1"/>
              <a:t>genoeg</a:t>
            </a:r>
            <a:r>
              <a:rPr lang="fr-BE" dirty="0"/>
              <a:t>, </a:t>
            </a:r>
            <a:r>
              <a:rPr lang="fr-BE" dirty="0" err="1"/>
              <a:t>dat</a:t>
            </a:r>
            <a:r>
              <a:rPr lang="fr-BE" dirty="0"/>
              <a:t> </a:t>
            </a:r>
            <a:r>
              <a:rPr lang="fr-BE" dirty="0" err="1"/>
              <a:t>is</a:t>
            </a:r>
            <a:r>
              <a:rPr lang="fr-BE" dirty="0"/>
              <a:t> nu 300 euro</a:t>
            </a:r>
          </a:p>
          <a:p>
            <a:pPr marL="171450" indent="-171450">
              <a:buFontTx/>
              <a:buChar char="-"/>
            </a:pPr>
            <a:r>
              <a:rPr lang="fr-BE" dirty="0" err="1"/>
              <a:t>Minder</a:t>
            </a:r>
            <a:r>
              <a:rPr lang="fr-BE" dirty="0"/>
              <a:t> </a:t>
            </a:r>
            <a:r>
              <a:rPr lang="fr-BE" dirty="0" err="1"/>
              <a:t>rondleidingen</a:t>
            </a:r>
            <a:r>
              <a:rPr lang="fr-BE" dirty="0"/>
              <a:t> per dag en 45min </a:t>
            </a:r>
            <a:r>
              <a:rPr lang="fr-BE" dirty="0" err="1"/>
              <a:t>is</a:t>
            </a:r>
            <a:r>
              <a:rPr lang="fr-BE" dirty="0"/>
              <a:t> niet </a:t>
            </a:r>
            <a:r>
              <a:rPr lang="fr-BE" dirty="0" err="1"/>
              <a:t>genoeg</a:t>
            </a:r>
            <a:endParaRPr lang="fr-BE" dirty="0"/>
          </a:p>
          <a:p>
            <a:pPr marL="171450" indent="-171450">
              <a:buFontTx/>
              <a:buChar char="-"/>
            </a:pPr>
            <a:r>
              <a:rPr lang="fr-BE" dirty="0" err="1"/>
              <a:t>Meer</a:t>
            </a:r>
            <a:r>
              <a:rPr lang="fr-BE" dirty="0"/>
              <a:t> </a:t>
            </a:r>
            <a:r>
              <a:rPr lang="fr-BE" dirty="0" err="1"/>
              <a:t>curatie</a:t>
            </a:r>
            <a:r>
              <a:rPr lang="fr-BE" dirty="0"/>
              <a:t> </a:t>
            </a:r>
            <a:r>
              <a:rPr lang="fr-BE" dirty="0" err="1"/>
              <a:t>door</a:t>
            </a:r>
            <a:r>
              <a:rPr lang="fr-BE" dirty="0"/>
              <a:t> Urban, </a:t>
            </a:r>
            <a:r>
              <a:rPr lang="fr-BE" dirty="0" err="1"/>
              <a:t>meer</a:t>
            </a:r>
            <a:r>
              <a:rPr lang="fr-BE" dirty="0"/>
              <a:t> </a:t>
            </a:r>
            <a:r>
              <a:rPr lang="fr-BE" dirty="0" err="1"/>
              <a:t>gidsen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128</a:t>
            </a:fld>
            <a:endParaRPr lang="fr-BE"/>
          </a:p>
        </p:txBody>
      </p:sp>
    </p:spTree>
    <p:extLst>
      <p:ext uri="{BB962C8B-B14F-4D97-AF65-F5344CB8AC3E}">
        <p14:creationId xmlns:p14="http://schemas.microsoft.com/office/powerpoint/2010/main" val="13862626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130</a:t>
            </a:fld>
            <a:endParaRPr lang="fr-BE"/>
          </a:p>
        </p:txBody>
      </p:sp>
    </p:spTree>
    <p:extLst>
      <p:ext uri="{BB962C8B-B14F-4D97-AF65-F5344CB8AC3E}">
        <p14:creationId xmlns:p14="http://schemas.microsoft.com/office/powerpoint/2010/main" val="20137208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br>
              <a:rPr lang="nl-NL" dirty="0"/>
            </a:br>
            <a:r>
              <a:rPr lang="nl-NL" dirty="0"/>
              <a:t>2026= herdenkingsjaar Sint-Franciscus van </a:t>
            </a:r>
            <a:r>
              <a:rPr lang="nl-NL" dirty="0" err="1"/>
              <a:t>Assissi</a:t>
            </a:r>
            <a:r>
              <a:rPr lang="nl-NL" dirty="0"/>
              <a:t>, misschien iets in verband met abdijen en kloosters, of iets in verband met 'dieren’?</a:t>
            </a:r>
            <a:br>
              <a:rPr lang="nl-NL" dirty="0"/>
            </a:br>
            <a:br>
              <a:rPr lang="nl-NL" dirty="0"/>
            </a:br>
            <a:r>
              <a:rPr lang="nl-NL" dirty="0"/>
              <a:t>Thema van tevoren weten, breder thema</a:t>
            </a:r>
            <a:br>
              <a:rPr lang="nl-NL" dirty="0"/>
            </a:br>
            <a:br>
              <a:rPr lang="nl-NL" dirty="0"/>
            </a:br>
            <a:r>
              <a:rPr lang="nl-NL" dirty="0"/>
              <a:t>Gidsentarieven moeten aangepast worden</a:t>
            </a:r>
            <a:br>
              <a:rPr lang="nl-NL" dirty="0"/>
            </a:br>
            <a:br>
              <a:rPr lang="nl-NL" dirty="0"/>
            </a:br>
            <a:r>
              <a:rPr lang="nl-NL" dirty="0"/>
              <a:t>Sommigen zouden hun huis niet op beide dagen willen openen</a:t>
            </a:r>
            <a:br>
              <a:rPr lang="nl-NL" dirty="0"/>
            </a:br>
            <a:br>
              <a:rPr lang="nl-NL" dirty="0"/>
            </a:br>
            <a:r>
              <a:rPr lang="nl-NL" dirty="0"/>
              <a:t>Wens om HDS terug te brengen</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131</a:t>
            </a:fld>
            <a:endParaRPr lang="fr-BE"/>
          </a:p>
        </p:txBody>
      </p:sp>
    </p:spTree>
    <p:extLst>
      <p:ext uri="{BB962C8B-B14F-4D97-AF65-F5344CB8AC3E}">
        <p14:creationId xmlns:p14="http://schemas.microsoft.com/office/powerpoint/2010/main" val="204811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Feedback:</a:t>
            </a:r>
            <a:br>
              <a:rPr lang="nl-BE" dirty="0"/>
            </a:br>
            <a:r>
              <a:rPr lang="nl-BE" dirty="0"/>
              <a:t>- Inhoud van sommige bezoeken was te minimalistisch of beperkt welke ruimtes je kon zien</a:t>
            </a:r>
            <a:br>
              <a:rPr lang="nl-BE" dirty="0"/>
            </a:br>
            <a:r>
              <a:rPr lang="nl-BE" dirty="0"/>
              <a:t>- Verschillende organisaties boden zelfde inhoud aan (wandelingen in het centrum)</a:t>
            </a:r>
            <a:br>
              <a:rPr lang="nl-BE" dirty="0"/>
            </a:br>
            <a:r>
              <a:rPr lang="nl-BE" dirty="0"/>
              <a:t>- Niet alle FR tours om 10:00 laten beginnen, meer variëteit in tijden/dagdelen (voor mensen die uit het buitenland komen met openbaar vervoer)</a:t>
            </a:r>
            <a:br>
              <a:rPr lang="nl-BE" dirty="0"/>
            </a:br>
            <a:br>
              <a:rPr lang="nl-BE" dirty="0"/>
            </a:b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20</a:t>
            </a:fld>
            <a:endParaRPr lang="fr-BE"/>
          </a:p>
        </p:txBody>
      </p:sp>
    </p:spTree>
    <p:extLst>
      <p:ext uri="{BB962C8B-B14F-4D97-AF65-F5344CB8AC3E}">
        <p14:creationId xmlns:p14="http://schemas.microsoft.com/office/powerpoint/2010/main" val="3624735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Feedback:</a:t>
            </a:r>
            <a:br>
              <a:rPr lang="nl-BE" dirty="0"/>
            </a:br>
            <a:r>
              <a:rPr lang="nl-BE" dirty="0"/>
              <a:t>- Meer vraag naar meer familie </a:t>
            </a:r>
            <a:r>
              <a:rPr lang="nl-BE" dirty="0" err="1"/>
              <a:t>actviteiten</a:t>
            </a:r>
            <a:r>
              <a:rPr lang="nl-BE" dirty="0"/>
              <a:t> of activiteiten voor kinderen</a:t>
            </a:r>
            <a:br>
              <a:rPr lang="nl-BE" dirty="0"/>
            </a:br>
            <a:r>
              <a:rPr lang="nl-BE" dirty="0"/>
              <a:t>- Duidelijker maken of de activiteit geschikt is voor kinderen of niet</a:t>
            </a:r>
            <a:endParaRPr lang="fr-BE" dirty="0"/>
          </a:p>
          <a:p>
            <a:r>
              <a:rPr lang="fr-BE" dirty="0"/>
              <a:t>- </a:t>
            </a:r>
            <a:r>
              <a:rPr lang="fr-BE" dirty="0" err="1"/>
              <a:t>Slecht</a:t>
            </a:r>
            <a:r>
              <a:rPr lang="fr-BE" dirty="0"/>
              <a:t> te been/</a:t>
            </a:r>
            <a:r>
              <a:rPr lang="fr-BE" dirty="0" err="1"/>
              <a:t>rolstoelgebruikers</a:t>
            </a:r>
            <a:r>
              <a:rPr lang="fr-BE" dirty="0"/>
              <a:t> niet </a:t>
            </a:r>
            <a:r>
              <a:rPr lang="fr-BE" dirty="0" err="1"/>
              <a:t>genoeg</a:t>
            </a:r>
            <a:r>
              <a:rPr lang="fr-BE" dirty="0"/>
              <a:t> </a:t>
            </a:r>
            <a:r>
              <a:rPr lang="fr-BE" dirty="0" err="1"/>
              <a:t>keuze</a:t>
            </a:r>
            <a:endParaRPr lang="fr-BE" dirty="0"/>
          </a:p>
        </p:txBody>
      </p:sp>
      <p:sp>
        <p:nvSpPr>
          <p:cNvPr id="4" name="Tijdelijke aanduiding voor dianummer 3"/>
          <p:cNvSpPr>
            <a:spLocks noGrp="1"/>
          </p:cNvSpPr>
          <p:nvPr>
            <p:ph type="sldNum" sz="quarter" idx="5"/>
          </p:nvPr>
        </p:nvSpPr>
        <p:spPr/>
        <p:txBody>
          <a:bodyPr/>
          <a:lstStyle/>
          <a:p>
            <a:fld id="{464BDBE8-8D0C-4408-87DD-DA45FCAFD7E8}" type="slidenum">
              <a:rPr lang="fr-BE" smtClean="0"/>
              <a:t>21</a:t>
            </a:fld>
            <a:endParaRPr lang="fr-BE"/>
          </a:p>
        </p:txBody>
      </p:sp>
    </p:spTree>
    <p:extLst>
      <p:ext uri="{BB962C8B-B14F-4D97-AF65-F5344CB8AC3E}">
        <p14:creationId xmlns:p14="http://schemas.microsoft.com/office/powerpoint/2010/main" val="3643345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RANGE 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9B3165-6554-EACE-9777-73D5C2482C7D}"/>
              </a:ext>
            </a:extLst>
          </p:cNvPr>
          <p:cNvSpPr/>
          <p:nvPr userDrawn="1"/>
        </p:nvSpPr>
        <p:spPr>
          <a:xfrm>
            <a:off x="0" y="0"/>
            <a:ext cx="12192000" cy="6858000"/>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solidFill>
                <a:schemeClr val="bg1"/>
              </a:solidFill>
            </a:endParaRPr>
          </a:p>
        </p:txBody>
      </p:sp>
      <p:sp>
        <p:nvSpPr>
          <p:cNvPr id="4" name="Titre 1">
            <a:extLst>
              <a:ext uri="{FF2B5EF4-FFF2-40B4-BE49-F238E27FC236}">
                <a16:creationId xmlns:a16="http://schemas.microsoft.com/office/drawing/2014/main" id="{A0119750-3CA8-E469-CD8C-B6B601F46713}"/>
              </a:ext>
            </a:extLst>
          </p:cNvPr>
          <p:cNvSpPr>
            <a:spLocks noGrp="1"/>
          </p:cNvSpPr>
          <p:nvPr>
            <p:ph type="ctrTitle"/>
          </p:nvPr>
        </p:nvSpPr>
        <p:spPr>
          <a:xfrm>
            <a:off x="257493" y="238516"/>
            <a:ext cx="7610159" cy="3011887"/>
          </a:xfrm>
          <a:prstGeom prst="rect">
            <a:avLst/>
          </a:prstGeom>
        </p:spPr>
        <p:txBody>
          <a:bodyPr anchor="t"/>
          <a:lstStyle>
            <a:lvl1pPr algn="l">
              <a:defRPr sz="4500">
                <a:solidFill>
                  <a:schemeClr val="tx1"/>
                </a:solidFill>
              </a:defRPr>
            </a:lvl1pPr>
          </a:lstStyle>
          <a:p>
            <a:r>
              <a:rPr lang="fr-FR" dirty="0"/>
              <a:t>Modifiez le style du titre</a:t>
            </a:r>
            <a:endParaRPr lang="fr-BE" dirty="0"/>
          </a:p>
        </p:txBody>
      </p:sp>
      <p:pic>
        <p:nvPicPr>
          <p:cNvPr id="5" name="Image 4">
            <a:extLst>
              <a:ext uri="{FF2B5EF4-FFF2-40B4-BE49-F238E27FC236}">
                <a16:creationId xmlns:a16="http://schemas.microsoft.com/office/drawing/2014/main" id="{B0CCB5FF-31A4-24F0-8D4E-3F111118F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492" y="3489805"/>
            <a:ext cx="2859788" cy="3128794"/>
          </a:xfrm>
          <a:prstGeom prst="rect">
            <a:avLst/>
          </a:prstGeom>
        </p:spPr>
      </p:pic>
      <p:pic>
        <p:nvPicPr>
          <p:cNvPr id="6" name="Image 5">
            <a:extLst>
              <a:ext uri="{FF2B5EF4-FFF2-40B4-BE49-F238E27FC236}">
                <a16:creationId xmlns:a16="http://schemas.microsoft.com/office/drawing/2014/main" id="{4E566165-1AC2-666F-51C0-813D3DFE14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4104" y="5592214"/>
            <a:ext cx="1050404" cy="1026385"/>
          </a:xfrm>
          <a:prstGeom prst="rect">
            <a:avLst/>
          </a:prstGeom>
        </p:spPr>
      </p:pic>
      <p:pic>
        <p:nvPicPr>
          <p:cNvPr id="7" name="Image 6">
            <a:extLst>
              <a:ext uri="{FF2B5EF4-FFF2-40B4-BE49-F238E27FC236}">
                <a16:creationId xmlns:a16="http://schemas.microsoft.com/office/drawing/2014/main" id="{AC78E46B-C730-F69E-D68F-9692D187F5B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04188" y="238516"/>
            <a:ext cx="1230320" cy="152205"/>
          </a:xfrm>
          <a:prstGeom prst="rect">
            <a:avLst/>
          </a:prstGeom>
        </p:spPr>
      </p:pic>
    </p:spTree>
    <p:extLst>
      <p:ext uri="{BB962C8B-B14F-4D97-AF65-F5344CB8AC3E}">
        <p14:creationId xmlns:p14="http://schemas.microsoft.com/office/powerpoint/2010/main" val="207252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TEXT">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19032F8C-F7BB-45AF-84A1-46D8495DAC2C}"/>
              </a:ext>
            </a:extLst>
          </p:cNvPr>
          <p:cNvSpPr>
            <a:spLocks noGrp="1"/>
          </p:cNvSpPr>
          <p:nvPr>
            <p:ph type="title"/>
          </p:nvPr>
        </p:nvSpPr>
        <p:spPr>
          <a:xfrm>
            <a:off x="227012" y="226584"/>
            <a:ext cx="11731964" cy="1065509"/>
          </a:xfrm>
        </p:spPr>
        <p:txBody>
          <a:bodyPr anchor="t" anchorCtr="0"/>
          <a:lstStyle/>
          <a:p>
            <a:r>
              <a:rPr lang="fr-FR"/>
              <a:t>Modifiez le style du titre</a:t>
            </a:r>
            <a:endParaRPr lang="fr-BE"/>
          </a:p>
        </p:txBody>
      </p:sp>
      <p:sp>
        <p:nvSpPr>
          <p:cNvPr id="6" name="Espace réservé du contenu 2">
            <a:extLst>
              <a:ext uri="{FF2B5EF4-FFF2-40B4-BE49-F238E27FC236}">
                <a16:creationId xmlns:a16="http://schemas.microsoft.com/office/drawing/2014/main" id="{0FDE63FD-F529-4D55-825F-FFFD86FC1F47}"/>
              </a:ext>
            </a:extLst>
          </p:cNvPr>
          <p:cNvSpPr>
            <a:spLocks noGrp="1"/>
          </p:cNvSpPr>
          <p:nvPr>
            <p:ph idx="11"/>
          </p:nvPr>
        </p:nvSpPr>
        <p:spPr>
          <a:xfrm>
            <a:off x="227012" y="1475316"/>
            <a:ext cx="5716589" cy="4294716"/>
          </a:xfrm>
        </p:spPr>
        <p:txBody>
          <a:bodyPr anchor="t" anchorCtr="0">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8" name="Espace réservé du contenu 2">
            <a:extLst>
              <a:ext uri="{FF2B5EF4-FFF2-40B4-BE49-F238E27FC236}">
                <a16:creationId xmlns:a16="http://schemas.microsoft.com/office/drawing/2014/main" id="{D15C0BDF-0875-45AC-92E3-81A804418B23}"/>
              </a:ext>
            </a:extLst>
          </p:cNvPr>
          <p:cNvSpPr>
            <a:spLocks noGrp="1"/>
          </p:cNvSpPr>
          <p:nvPr>
            <p:ph idx="12"/>
          </p:nvPr>
        </p:nvSpPr>
        <p:spPr>
          <a:xfrm>
            <a:off x="6242388" y="1475316"/>
            <a:ext cx="5716589" cy="4294716"/>
          </a:xfrm>
        </p:spPr>
        <p:txBody>
          <a:bodyPr anchor="t" anchorCtr="0">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1320284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INGUAL TWO-COLUMN TEXT">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B793ED95-EC72-4CF2-8CBF-64A045F90FD3}"/>
              </a:ext>
            </a:extLst>
          </p:cNvPr>
          <p:cNvSpPr>
            <a:spLocks noGrp="1"/>
          </p:cNvSpPr>
          <p:nvPr>
            <p:ph type="title"/>
          </p:nvPr>
        </p:nvSpPr>
        <p:spPr>
          <a:xfrm>
            <a:off x="227012" y="226584"/>
            <a:ext cx="11731964" cy="1065509"/>
          </a:xfrm>
        </p:spPr>
        <p:txBody>
          <a:bodyPr/>
          <a:lstStyle/>
          <a:p>
            <a:r>
              <a:rPr lang="fr-FR"/>
              <a:t>Modifiez le style du titre</a:t>
            </a:r>
            <a:endParaRPr lang="fr-BE"/>
          </a:p>
        </p:txBody>
      </p:sp>
      <p:sp>
        <p:nvSpPr>
          <p:cNvPr id="5" name="Espace réservé du contenu 2">
            <a:extLst>
              <a:ext uri="{FF2B5EF4-FFF2-40B4-BE49-F238E27FC236}">
                <a16:creationId xmlns:a16="http://schemas.microsoft.com/office/drawing/2014/main" id="{4C95CE1D-18DC-488D-9185-23E07BCCA231}"/>
              </a:ext>
            </a:extLst>
          </p:cNvPr>
          <p:cNvSpPr>
            <a:spLocks noGrp="1"/>
          </p:cNvSpPr>
          <p:nvPr>
            <p:ph idx="11"/>
          </p:nvPr>
        </p:nvSpPr>
        <p:spPr>
          <a:xfrm>
            <a:off x="227012" y="1475316"/>
            <a:ext cx="5716589" cy="4294716"/>
          </a:xfrm>
        </p:spPr>
        <p:txBody>
          <a:bodyPr anchor="t" anchorCtr="0">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Espace réservé du contenu 2">
            <a:extLst>
              <a:ext uri="{FF2B5EF4-FFF2-40B4-BE49-F238E27FC236}">
                <a16:creationId xmlns:a16="http://schemas.microsoft.com/office/drawing/2014/main" id="{8F78BCEB-0813-4FD7-BE7F-B18D75726BB3}"/>
              </a:ext>
            </a:extLst>
          </p:cNvPr>
          <p:cNvSpPr>
            <a:spLocks noGrp="1"/>
          </p:cNvSpPr>
          <p:nvPr>
            <p:ph idx="12"/>
          </p:nvPr>
        </p:nvSpPr>
        <p:spPr>
          <a:xfrm>
            <a:off x="6242388" y="1475316"/>
            <a:ext cx="5716589" cy="4294716"/>
          </a:xfrm>
        </p:spPr>
        <p:txBody>
          <a:bodyPr anchor="t" anchorCtr="0">
            <a:normAutofit/>
          </a:bodyPr>
          <a:lstStyle>
            <a:lvl1pPr>
              <a:defRPr sz="2000">
                <a:solidFill>
                  <a:schemeClr val="bg1">
                    <a:lumMod val="50000"/>
                  </a:schemeClr>
                </a:solidFill>
              </a:defRPr>
            </a:lvl1pPr>
            <a:lvl2pPr>
              <a:defRPr sz="20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217386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COLUMN TEXT">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19032F8C-F7BB-45AF-84A1-46D8495DAC2C}"/>
              </a:ext>
            </a:extLst>
          </p:cNvPr>
          <p:cNvSpPr>
            <a:spLocks noGrp="1"/>
          </p:cNvSpPr>
          <p:nvPr>
            <p:ph type="title"/>
          </p:nvPr>
        </p:nvSpPr>
        <p:spPr>
          <a:xfrm>
            <a:off x="227012" y="226584"/>
            <a:ext cx="11731964" cy="1065509"/>
          </a:xfrm>
        </p:spPr>
        <p:txBody>
          <a:bodyPr anchor="t" anchorCtr="0"/>
          <a:lstStyle/>
          <a:p>
            <a:r>
              <a:rPr lang="fr-FR"/>
              <a:t>Modifiez le style du titre</a:t>
            </a:r>
            <a:endParaRPr lang="fr-BE"/>
          </a:p>
        </p:txBody>
      </p:sp>
      <p:sp>
        <p:nvSpPr>
          <p:cNvPr id="6" name="Espace réservé du contenu 2">
            <a:extLst>
              <a:ext uri="{FF2B5EF4-FFF2-40B4-BE49-F238E27FC236}">
                <a16:creationId xmlns:a16="http://schemas.microsoft.com/office/drawing/2014/main" id="{0FDE63FD-F529-4D55-825F-FFFD86FC1F47}"/>
              </a:ext>
            </a:extLst>
          </p:cNvPr>
          <p:cNvSpPr>
            <a:spLocks noGrp="1"/>
          </p:cNvSpPr>
          <p:nvPr>
            <p:ph idx="11"/>
          </p:nvPr>
        </p:nvSpPr>
        <p:spPr>
          <a:xfrm>
            <a:off x="227013" y="1475316"/>
            <a:ext cx="3708000" cy="4294716"/>
          </a:xfrm>
        </p:spPr>
        <p:txBody>
          <a:bodyPr anchor="t" anchorCtr="0">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10" name="Espace réservé du contenu 2">
            <a:extLst>
              <a:ext uri="{FF2B5EF4-FFF2-40B4-BE49-F238E27FC236}">
                <a16:creationId xmlns:a16="http://schemas.microsoft.com/office/drawing/2014/main" id="{D23AB4F6-A443-4E9A-9AF9-ABB0E46350C1}"/>
              </a:ext>
            </a:extLst>
          </p:cNvPr>
          <p:cNvSpPr>
            <a:spLocks noGrp="1"/>
          </p:cNvSpPr>
          <p:nvPr>
            <p:ph idx="19"/>
          </p:nvPr>
        </p:nvSpPr>
        <p:spPr>
          <a:xfrm>
            <a:off x="8250976" y="1475316"/>
            <a:ext cx="3708000" cy="4294716"/>
          </a:xfrm>
        </p:spPr>
        <p:txBody>
          <a:bodyPr anchor="t" anchorCtr="0">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12" name="Espace réservé du contenu 2">
            <a:extLst>
              <a:ext uri="{FF2B5EF4-FFF2-40B4-BE49-F238E27FC236}">
                <a16:creationId xmlns:a16="http://schemas.microsoft.com/office/drawing/2014/main" id="{30776495-AC15-4D9D-B697-7319ADBEEB67}"/>
              </a:ext>
            </a:extLst>
          </p:cNvPr>
          <p:cNvSpPr>
            <a:spLocks noGrp="1"/>
          </p:cNvSpPr>
          <p:nvPr>
            <p:ph idx="20"/>
          </p:nvPr>
        </p:nvSpPr>
        <p:spPr>
          <a:xfrm>
            <a:off x="4238994" y="1475316"/>
            <a:ext cx="3708000" cy="4294716"/>
          </a:xfrm>
        </p:spPr>
        <p:txBody>
          <a:bodyPr anchor="t" anchorCtr="0">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3116327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amp; TEXT">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EF90060A-ED28-4763-97E7-40B00FB58480}"/>
              </a:ext>
            </a:extLst>
          </p:cNvPr>
          <p:cNvSpPr>
            <a:spLocks noGrp="1"/>
          </p:cNvSpPr>
          <p:nvPr>
            <p:ph type="title"/>
          </p:nvPr>
        </p:nvSpPr>
        <p:spPr>
          <a:xfrm>
            <a:off x="227012" y="226584"/>
            <a:ext cx="11731964" cy="1065509"/>
          </a:xfrm>
        </p:spPr>
        <p:txBody>
          <a:bodyPr/>
          <a:lstStyle/>
          <a:p>
            <a:r>
              <a:rPr lang="fr-FR"/>
              <a:t>Modifiez le style du titre</a:t>
            </a:r>
            <a:endParaRPr lang="fr-BE"/>
          </a:p>
        </p:txBody>
      </p:sp>
      <p:sp>
        <p:nvSpPr>
          <p:cNvPr id="6" name="Espace réservé du contenu 2">
            <a:extLst>
              <a:ext uri="{FF2B5EF4-FFF2-40B4-BE49-F238E27FC236}">
                <a16:creationId xmlns:a16="http://schemas.microsoft.com/office/drawing/2014/main" id="{4C9910B4-B796-4630-AC61-C61F4EBE80F5}"/>
              </a:ext>
            </a:extLst>
          </p:cNvPr>
          <p:cNvSpPr>
            <a:spLocks noGrp="1"/>
          </p:cNvSpPr>
          <p:nvPr>
            <p:ph idx="1"/>
          </p:nvPr>
        </p:nvSpPr>
        <p:spPr>
          <a:xfrm>
            <a:off x="8984974" y="1475316"/>
            <a:ext cx="2974003" cy="4294716"/>
          </a:xfrm>
        </p:spPr>
        <p:txBody>
          <a:bodyPr>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7" name="Espace réservé pour une image  20">
            <a:extLst>
              <a:ext uri="{FF2B5EF4-FFF2-40B4-BE49-F238E27FC236}">
                <a16:creationId xmlns:a16="http://schemas.microsoft.com/office/drawing/2014/main" id="{F9C56FF6-A393-4BED-87F9-1559E03C3D26}"/>
              </a:ext>
            </a:extLst>
          </p:cNvPr>
          <p:cNvSpPr>
            <a:spLocks noGrp="1"/>
          </p:cNvSpPr>
          <p:nvPr>
            <p:ph type="pic" sz="quarter" idx="13"/>
          </p:nvPr>
        </p:nvSpPr>
        <p:spPr>
          <a:xfrm>
            <a:off x="227013" y="1474788"/>
            <a:ext cx="8453161" cy="3971855"/>
          </a:xfrm>
        </p:spPr>
        <p:txBody>
          <a:bodyPr/>
          <a:lstStyle>
            <a:lvl1pPr marL="0" indent="0">
              <a:buNone/>
              <a:defRPr/>
            </a:lvl1pPr>
          </a:lstStyle>
          <a:p>
            <a:endParaRPr lang="fr-BE" dirty="0"/>
          </a:p>
        </p:txBody>
      </p:sp>
      <p:sp>
        <p:nvSpPr>
          <p:cNvPr id="8" name="Espace réservé du texte 26">
            <a:extLst>
              <a:ext uri="{FF2B5EF4-FFF2-40B4-BE49-F238E27FC236}">
                <a16:creationId xmlns:a16="http://schemas.microsoft.com/office/drawing/2014/main" id="{FF034E48-8D41-414F-8F15-8ACEFEC9AC46}"/>
              </a:ext>
            </a:extLst>
          </p:cNvPr>
          <p:cNvSpPr>
            <a:spLocks noGrp="1"/>
          </p:cNvSpPr>
          <p:nvPr>
            <p:ph type="body" sz="quarter" idx="14"/>
          </p:nvPr>
        </p:nvSpPr>
        <p:spPr>
          <a:xfrm>
            <a:off x="227013" y="5551055"/>
            <a:ext cx="8453437" cy="219508"/>
          </a:xfrm>
        </p:spPr>
        <p:txBody>
          <a:bodyPr>
            <a:noAutofit/>
          </a:bodyPr>
          <a:lstStyle>
            <a:lvl1pPr marL="0" indent="0">
              <a:buNone/>
              <a:defRPr sz="800" b="1"/>
            </a:lvl1pPr>
          </a:lstStyle>
          <a:p>
            <a:pPr lvl="0"/>
            <a:r>
              <a:rPr lang="fr-FR" dirty="0"/>
              <a:t>Modifier les styles du texte du masque</a:t>
            </a:r>
            <a:endParaRPr lang="fr-BE" dirty="0"/>
          </a:p>
        </p:txBody>
      </p:sp>
    </p:spTree>
    <p:extLst>
      <p:ext uri="{BB962C8B-B14F-4D97-AF65-F5344CB8AC3E}">
        <p14:creationId xmlns:p14="http://schemas.microsoft.com/office/powerpoint/2010/main" val="2733590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DACE49F8-F838-4937-8349-A5A8E11EAC47}"/>
              </a:ext>
            </a:extLst>
          </p:cNvPr>
          <p:cNvSpPr>
            <a:spLocks noGrp="1"/>
          </p:cNvSpPr>
          <p:nvPr>
            <p:ph type="title"/>
          </p:nvPr>
        </p:nvSpPr>
        <p:spPr>
          <a:xfrm>
            <a:off x="227012" y="226584"/>
            <a:ext cx="11731964" cy="1065509"/>
          </a:xfrm>
        </p:spPr>
        <p:txBody>
          <a:bodyPr/>
          <a:lstStyle/>
          <a:p>
            <a:r>
              <a:rPr lang="fr-FR"/>
              <a:t>Modifiez le style du titre</a:t>
            </a:r>
            <a:endParaRPr lang="fr-BE"/>
          </a:p>
        </p:txBody>
      </p:sp>
      <p:sp>
        <p:nvSpPr>
          <p:cNvPr id="10" name="Espace réservé pour une image  20">
            <a:extLst>
              <a:ext uri="{FF2B5EF4-FFF2-40B4-BE49-F238E27FC236}">
                <a16:creationId xmlns:a16="http://schemas.microsoft.com/office/drawing/2014/main" id="{A73E99A4-27D0-4459-B758-D4E59C167D12}"/>
              </a:ext>
            </a:extLst>
          </p:cNvPr>
          <p:cNvSpPr>
            <a:spLocks noGrp="1"/>
          </p:cNvSpPr>
          <p:nvPr>
            <p:ph type="pic" sz="quarter" idx="13"/>
          </p:nvPr>
        </p:nvSpPr>
        <p:spPr>
          <a:xfrm>
            <a:off x="227014" y="1474788"/>
            <a:ext cx="5716588" cy="3971855"/>
          </a:xfrm>
        </p:spPr>
        <p:txBody>
          <a:bodyPr/>
          <a:lstStyle>
            <a:lvl1pPr marL="0" indent="0">
              <a:buNone/>
              <a:defRPr/>
            </a:lvl1pPr>
          </a:lstStyle>
          <a:p>
            <a:endParaRPr lang="fr-BE" dirty="0"/>
          </a:p>
        </p:txBody>
      </p:sp>
      <p:sp>
        <p:nvSpPr>
          <p:cNvPr id="11" name="Espace réservé du texte 26">
            <a:extLst>
              <a:ext uri="{FF2B5EF4-FFF2-40B4-BE49-F238E27FC236}">
                <a16:creationId xmlns:a16="http://schemas.microsoft.com/office/drawing/2014/main" id="{D4FD10B3-AE17-4A17-A335-ED6CB3670B67}"/>
              </a:ext>
            </a:extLst>
          </p:cNvPr>
          <p:cNvSpPr>
            <a:spLocks noGrp="1"/>
          </p:cNvSpPr>
          <p:nvPr>
            <p:ph type="body" sz="quarter" idx="14"/>
          </p:nvPr>
        </p:nvSpPr>
        <p:spPr>
          <a:xfrm>
            <a:off x="227014" y="5551055"/>
            <a:ext cx="5716588"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12" name="Espace réservé du contenu 2">
            <a:extLst>
              <a:ext uri="{FF2B5EF4-FFF2-40B4-BE49-F238E27FC236}">
                <a16:creationId xmlns:a16="http://schemas.microsoft.com/office/drawing/2014/main" id="{79954CFF-A161-4FD4-894F-3F866C6848A9}"/>
              </a:ext>
            </a:extLst>
          </p:cNvPr>
          <p:cNvSpPr>
            <a:spLocks noGrp="1"/>
          </p:cNvSpPr>
          <p:nvPr>
            <p:ph idx="10"/>
          </p:nvPr>
        </p:nvSpPr>
        <p:spPr>
          <a:xfrm>
            <a:off x="6242388" y="1475316"/>
            <a:ext cx="5716588" cy="4294716"/>
          </a:xfrm>
        </p:spPr>
        <p:txBody>
          <a:bodyPr anchor="t" anchorCtr="0">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815655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RROW IMAGE &amp; TEXT">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BAF0B5C3-107B-474B-9AA2-D6E5193575EC}"/>
              </a:ext>
            </a:extLst>
          </p:cNvPr>
          <p:cNvSpPr>
            <a:spLocks noGrp="1"/>
          </p:cNvSpPr>
          <p:nvPr>
            <p:ph type="title"/>
          </p:nvPr>
        </p:nvSpPr>
        <p:spPr>
          <a:xfrm>
            <a:off x="227012" y="226584"/>
            <a:ext cx="11731964" cy="1065509"/>
          </a:xfrm>
        </p:spPr>
        <p:txBody>
          <a:bodyPr/>
          <a:lstStyle/>
          <a:p>
            <a:r>
              <a:rPr lang="fr-FR"/>
              <a:t>Modifiez le style du titre</a:t>
            </a:r>
            <a:endParaRPr lang="fr-BE"/>
          </a:p>
        </p:txBody>
      </p:sp>
      <p:sp>
        <p:nvSpPr>
          <p:cNvPr id="7" name="Espace réservé pour une image  20">
            <a:extLst>
              <a:ext uri="{FF2B5EF4-FFF2-40B4-BE49-F238E27FC236}">
                <a16:creationId xmlns:a16="http://schemas.microsoft.com/office/drawing/2014/main" id="{1A93051D-8DEE-4E64-A7D1-1FC058B73F2E}"/>
              </a:ext>
            </a:extLst>
          </p:cNvPr>
          <p:cNvSpPr>
            <a:spLocks noGrp="1"/>
          </p:cNvSpPr>
          <p:nvPr>
            <p:ph type="pic" sz="quarter" idx="13"/>
          </p:nvPr>
        </p:nvSpPr>
        <p:spPr>
          <a:xfrm>
            <a:off x="227014" y="1474788"/>
            <a:ext cx="2974002" cy="3971855"/>
          </a:xfrm>
        </p:spPr>
        <p:txBody>
          <a:bodyPr/>
          <a:lstStyle>
            <a:lvl1pPr marL="0" indent="0">
              <a:buNone/>
              <a:defRPr/>
            </a:lvl1pPr>
          </a:lstStyle>
          <a:p>
            <a:endParaRPr lang="fr-BE" dirty="0"/>
          </a:p>
        </p:txBody>
      </p:sp>
      <p:sp>
        <p:nvSpPr>
          <p:cNvPr id="8" name="Espace réservé du texte 26">
            <a:extLst>
              <a:ext uri="{FF2B5EF4-FFF2-40B4-BE49-F238E27FC236}">
                <a16:creationId xmlns:a16="http://schemas.microsoft.com/office/drawing/2014/main" id="{6ED7ECF7-49E1-482A-803A-3333C28B50E0}"/>
              </a:ext>
            </a:extLst>
          </p:cNvPr>
          <p:cNvSpPr>
            <a:spLocks noGrp="1"/>
          </p:cNvSpPr>
          <p:nvPr>
            <p:ph type="body" sz="quarter" idx="14"/>
          </p:nvPr>
        </p:nvSpPr>
        <p:spPr>
          <a:xfrm>
            <a:off x="227014" y="5551055"/>
            <a:ext cx="2974002"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13" name="Espace réservé du contenu 2">
            <a:extLst>
              <a:ext uri="{FF2B5EF4-FFF2-40B4-BE49-F238E27FC236}">
                <a16:creationId xmlns:a16="http://schemas.microsoft.com/office/drawing/2014/main" id="{B223A7D4-0CEF-4C14-A5F4-8081ABDF9A5A}"/>
              </a:ext>
            </a:extLst>
          </p:cNvPr>
          <p:cNvSpPr>
            <a:spLocks noGrp="1"/>
          </p:cNvSpPr>
          <p:nvPr>
            <p:ph idx="10"/>
          </p:nvPr>
        </p:nvSpPr>
        <p:spPr>
          <a:xfrm>
            <a:off x="3511994" y="1475316"/>
            <a:ext cx="8446982" cy="4294716"/>
          </a:xfrm>
        </p:spPr>
        <p:txBody>
          <a:bodyPr anchor="t" anchorCtr="0">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2252722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MAGES &amp; TEXT">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DACE49F8-F838-4937-8349-A5A8E11EAC47}"/>
              </a:ext>
            </a:extLst>
          </p:cNvPr>
          <p:cNvSpPr>
            <a:spLocks noGrp="1"/>
          </p:cNvSpPr>
          <p:nvPr>
            <p:ph type="title"/>
          </p:nvPr>
        </p:nvSpPr>
        <p:spPr>
          <a:xfrm>
            <a:off x="227012" y="226584"/>
            <a:ext cx="11731964" cy="1065509"/>
          </a:xfrm>
        </p:spPr>
        <p:txBody>
          <a:bodyPr/>
          <a:lstStyle/>
          <a:p>
            <a:r>
              <a:rPr lang="fr-FR"/>
              <a:t>Modifiez le style du titre</a:t>
            </a:r>
            <a:endParaRPr lang="fr-BE"/>
          </a:p>
        </p:txBody>
      </p:sp>
      <p:sp>
        <p:nvSpPr>
          <p:cNvPr id="12" name="Espace réservé du contenu 2">
            <a:extLst>
              <a:ext uri="{FF2B5EF4-FFF2-40B4-BE49-F238E27FC236}">
                <a16:creationId xmlns:a16="http://schemas.microsoft.com/office/drawing/2014/main" id="{79954CFF-A161-4FD4-894F-3F866C6848A9}"/>
              </a:ext>
            </a:extLst>
          </p:cNvPr>
          <p:cNvSpPr>
            <a:spLocks noGrp="1"/>
          </p:cNvSpPr>
          <p:nvPr>
            <p:ph idx="10"/>
          </p:nvPr>
        </p:nvSpPr>
        <p:spPr>
          <a:xfrm>
            <a:off x="6242388" y="1475316"/>
            <a:ext cx="5716588" cy="4294716"/>
          </a:xfrm>
        </p:spPr>
        <p:txBody>
          <a:bodyPr anchor="t" anchorCtr="0">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6" name="Espace réservé pour une image  20">
            <a:extLst>
              <a:ext uri="{FF2B5EF4-FFF2-40B4-BE49-F238E27FC236}">
                <a16:creationId xmlns:a16="http://schemas.microsoft.com/office/drawing/2014/main" id="{C0056BC8-8552-4184-8F26-64E6DE62C665}"/>
              </a:ext>
            </a:extLst>
          </p:cNvPr>
          <p:cNvSpPr>
            <a:spLocks noGrp="1"/>
          </p:cNvSpPr>
          <p:nvPr>
            <p:ph type="pic" sz="quarter" idx="15"/>
          </p:nvPr>
        </p:nvSpPr>
        <p:spPr>
          <a:xfrm>
            <a:off x="3177613" y="1474788"/>
            <a:ext cx="2772000" cy="3971855"/>
          </a:xfrm>
        </p:spPr>
        <p:txBody>
          <a:bodyPr/>
          <a:lstStyle>
            <a:lvl1pPr marL="0" indent="0">
              <a:buNone/>
              <a:defRPr/>
            </a:lvl1pPr>
          </a:lstStyle>
          <a:p>
            <a:endParaRPr lang="fr-BE" dirty="0"/>
          </a:p>
        </p:txBody>
      </p:sp>
      <p:sp>
        <p:nvSpPr>
          <p:cNvPr id="7" name="Espace réservé du texte 26">
            <a:extLst>
              <a:ext uri="{FF2B5EF4-FFF2-40B4-BE49-F238E27FC236}">
                <a16:creationId xmlns:a16="http://schemas.microsoft.com/office/drawing/2014/main" id="{2C6039E9-7434-4CF4-8055-DA3CABF9994D}"/>
              </a:ext>
            </a:extLst>
          </p:cNvPr>
          <p:cNvSpPr>
            <a:spLocks noGrp="1"/>
          </p:cNvSpPr>
          <p:nvPr>
            <p:ph type="body" sz="quarter" idx="16"/>
          </p:nvPr>
        </p:nvSpPr>
        <p:spPr>
          <a:xfrm>
            <a:off x="3177613" y="5551055"/>
            <a:ext cx="2772000"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8" name="Espace réservé pour une image  20">
            <a:extLst>
              <a:ext uri="{FF2B5EF4-FFF2-40B4-BE49-F238E27FC236}">
                <a16:creationId xmlns:a16="http://schemas.microsoft.com/office/drawing/2014/main" id="{7247C2A2-FD6D-424A-A9B6-4ADC68E64DD0}"/>
              </a:ext>
            </a:extLst>
          </p:cNvPr>
          <p:cNvSpPr>
            <a:spLocks noGrp="1"/>
          </p:cNvSpPr>
          <p:nvPr>
            <p:ph type="pic" sz="quarter" idx="19"/>
          </p:nvPr>
        </p:nvSpPr>
        <p:spPr>
          <a:xfrm>
            <a:off x="227012" y="1474788"/>
            <a:ext cx="2772000" cy="3971855"/>
          </a:xfrm>
        </p:spPr>
        <p:txBody>
          <a:bodyPr/>
          <a:lstStyle>
            <a:lvl1pPr marL="0" indent="0">
              <a:buNone/>
              <a:defRPr/>
            </a:lvl1pPr>
          </a:lstStyle>
          <a:p>
            <a:endParaRPr lang="fr-BE" dirty="0"/>
          </a:p>
        </p:txBody>
      </p:sp>
      <p:sp>
        <p:nvSpPr>
          <p:cNvPr id="13" name="Espace réservé du texte 26">
            <a:extLst>
              <a:ext uri="{FF2B5EF4-FFF2-40B4-BE49-F238E27FC236}">
                <a16:creationId xmlns:a16="http://schemas.microsoft.com/office/drawing/2014/main" id="{2A52D228-401E-4035-B121-F127F4B246A8}"/>
              </a:ext>
            </a:extLst>
          </p:cNvPr>
          <p:cNvSpPr>
            <a:spLocks noGrp="1"/>
          </p:cNvSpPr>
          <p:nvPr>
            <p:ph type="body" sz="quarter" idx="20"/>
          </p:nvPr>
        </p:nvSpPr>
        <p:spPr>
          <a:xfrm>
            <a:off x="227013" y="5551055"/>
            <a:ext cx="2772000" cy="219508"/>
          </a:xfrm>
        </p:spPr>
        <p:txBody>
          <a:bodyPr>
            <a:noAutofit/>
          </a:bodyPr>
          <a:lstStyle>
            <a:lvl1pPr marL="0" indent="0">
              <a:buNone/>
              <a:defRPr sz="800" b="1"/>
            </a:lvl1pPr>
          </a:lstStyle>
          <a:p>
            <a:pPr lvl="0"/>
            <a:r>
              <a:rPr lang="fr-FR" dirty="0"/>
              <a:t>Modifier les styles du texte du masque</a:t>
            </a:r>
            <a:endParaRPr lang="fr-BE" dirty="0"/>
          </a:p>
        </p:txBody>
      </p:sp>
    </p:spTree>
    <p:extLst>
      <p:ext uri="{BB962C8B-B14F-4D97-AF65-F5344CB8AC3E}">
        <p14:creationId xmlns:p14="http://schemas.microsoft.com/office/powerpoint/2010/main" val="489808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IMAGES &amp; TWO-COLUMN TEXT">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19032F8C-F7BB-45AF-84A1-46D8495DAC2C}"/>
              </a:ext>
            </a:extLst>
          </p:cNvPr>
          <p:cNvSpPr>
            <a:spLocks noGrp="1"/>
          </p:cNvSpPr>
          <p:nvPr>
            <p:ph type="title"/>
          </p:nvPr>
        </p:nvSpPr>
        <p:spPr>
          <a:xfrm>
            <a:off x="227012" y="226584"/>
            <a:ext cx="11731964" cy="1065509"/>
          </a:xfrm>
        </p:spPr>
        <p:txBody>
          <a:bodyPr anchor="t" anchorCtr="0"/>
          <a:lstStyle/>
          <a:p>
            <a:r>
              <a:rPr lang="fr-FR"/>
              <a:t>Modifiez le style du titre</a:t>
            </a:r>
            <a:endParaRPr lang="fr-BE"/>
          </a:p>
        </p:txBody>
      </p:sp>
      <p:sp>
        <p:nvSpPr>
          <p:cNvPr id="12" name="Espace réservé du contenu 2">
            <a:extLst>
              <a:ext uri="{FF2B5EF4-FFF2-40B4-BE49-F238E27FC236}">
                <a16:creationId xmlns:a16="http://schemas.microsoft.com/office/drawing/2014/main" id="{30776495-AC15-4D9D-B697-7319ADBEEB67}"/>
              </a:ext>
            </a:extLst>
          </p:cNvPr>
          <p:cNvSpPr>
            <a:spLocks noGrp="1"/>
          </p:cNvSpPr>
          <p:nvPr>
            <p:ph idx="20"/>
          </p:nvPr>
        </p:nvSpPr>
        <p:spPr>
          <a:xfrm>
            <a:off x="4238994" y="1475316"/>
            <a:ext cx="3708000" cy="4294716"/>
          </a:xfrm>
        </p:spPr>
        <p:txBody>
          <a:bodyPr anchor="t" anchorCtr="0">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9" name="Espace réservé pour une image  20">
            <a:extLst>
              <a:ext uri="{FF2B5EF4-FFF2-40B4-BE49-F238E27FC236}">
                <a16:creationId xmlns:a16="http://schemas.microsoft.com/office/drawing/2014/main" id="{232339F2-3120-44A3-8359-DEA198B59822}"/>
              </a:ext>
            </a:extLst>
          </p:cNvPr>
          <p:cNvSpPr>
            <a:spLocks noGrp="1"/>
          </p:cNvSpPr>
          <p:nvPr>
            <p:ph type="pic" sz="quarter" idx="15"/>
          </p:nvPr>
        </p:nvSpPr>
        <p:spPr>
          <a:xfrm>
            <a:off x="227012" y="1474788"/>
            <a:ext cx="3708000" cy="3971855"/>
          </a:xfrm>
        </p:spPr>
        <p:txBody>
          <a:bodyPr/>
          <a:lstStyle>
            <a:lvl1pPr marL="0" indent="0">
              <a:buNone/>
              <a:defRPr/>
            </a:lvl1pPr>
          </a:lstStyle>
          <a:p>
            <a:endParaRPr lang="fr-BE" dirty="0"/>
          </a:p>
        </p:txBody>
      </p:sp>
      <p:sp>
        <p:nvSpPr>
          <p:cNvPr id="13" name="Espace réservé du texte 26">
            <a:extLst>
              <a:ext uri="{FF2B5EF4-FFF2-40B4-BE49-F238E27FC236}">
                <a16:creationId xmlns:a16="http://schemas.microsoft.com/office/drawing/2014/main" id="{C50E683F-6CA0-413E-8623-7572A7DF259A}"/>
              </a:ext>
            </a:extLst>
          </p:cNvPr>
          <p:cNvSpPr>
            <a:spLocks noGrp="1"/>
          </p:cNvSpPr>
          <p:nvPr>
            <p:ph type="body" sz="quarter" idx="16"/>
          </p:nvPr>
        </p:nvSpPr>
        <p:spPr>
          <a:xfrm>
            <a:off x="227012" y="5551055"/>
            <a:ext cx="3708000"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14" name="Espace réservé du contenu 2">
            <a:extLst>
              <a:ext uri="{FF2B5EF4-FFF2-40B4-BE49-F238E27FC236}">
                <a16:creationId xmlns:a16="http://schemas.microsoft.com/office/drawing/2014/main" id="{A7831DCB-2927-45A2-A950-5D873EC189D3}"/>
              </a:ext>
            </a:extLst>
          </p:cNvPr>
          <p:cNvSpPr>
            <a:spLocks noGrp="1"/>
          </p:cNvSpPr>
          <p:nvPr>
            <p:ph idx="11"/>
          </p:nvPr>
        </p:nvSpPr>
        <p:spPr>
          <a:xfrm>
            <a:off x="8250975" y="1475316"/>
            <a:ext cx="3708000" cy="4294716"/>
          </a:xfrm>
        </p:spPr>
        <p:txBody>
          <a:bodyPr anchor="t" anchorCtr="0">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2201595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amp; TEXT">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3177B52F-2D41-465A-AF0C-A17430FE8B5F}"/>
              </a:ext>
            </a:extLst>
          </p:cNvPr>
          <p:cNvSpPr>
            <a:spLocks noGrp="1"/>
          </p:cNvSpPr>
          <p:nvPr>
            <p:ph type="title"/>
          </p:nvPr>
        </p:nvSpPr>
        <p:spPr>
          <a:xfrm>
            <a:off x="227012" y="226584"/>
            <a:ext cx="11731964" cy="1065509"/>
          </a:xfrm>
        </p:spPr>
        <p:txBody>
          <a:bodyPr/>
          <a:lstStyle/>
          <a:p>
            <a:r>
              <a:rPr lang="fr-FR" dirty="0"/>
              <a:t>Modifiez le style du titre</a:t>
            </a:r>
            <a:endParaRPr lang="fr-BE" dirty="0"/>
          </a:p>
        </p:txBody>
      </p:sp>
      <p:sp>
        <p:nvSpPr>
          <p:cNvPr id="8" name="Espace réservé du contenu 2">
            <a:extLst>
              <a:ext uri="{FF2B5EF4-FFF2-40B4-BE49-F238E27FC236}">
                <a16:creationId xmlns:a16="http://schemas.microsoft.com/office/drawing/2014/main" id="{DFE232F0-C6D5-40B9-91C9-7D546AF6CCA7}"/>
              </a:ext>
            </a:extLst>
          </p:cNvPr>
          <p:cNvSpPr>
            <a:spLocks noGrp="1"/>
          </p:cNvSpPr>
          <p:nvPr>
            <p:ph idx="1"/>
          </p:nvPr>
        </p:nvSpPr>
        <p:spPr>
          <a:xfrm>
            <a:off x="227012" y="1475316"/>
            <a:ext cx="11731965" cy="1791586"/>
          </a:xfrm>
        </p:spPr>
        <p:txBody>
          <a:bodyPr>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endParaRPr lang="fr-BE" dirty="0"/>
          </a:p>
        </p:txBody>
      </p:sp>
      <p:sp>
        <p:nvSpPr>
          <p:cNvPr id="5" name="Espace réservé pour une image  20">
            <a:extLst>
              <a:ext uri="{FF2B5EF4-FFF2-40B4-BE49-F238E27FC236}">
                <a16:creationId xmlns:a16="http://schemas.microsoft.com/office/drawing/2014/main" id="{56FA109A-CF22-48C9-B89D-57F8014F738B}"/>
              </a:ext>
            </a:extLst>
          </p:cNvPr>
          <p:cNvSpPr>
            <a:spLocks noGrp="1"/>
          </p:cNvSpPr>
          <p:nvPr>
            <p:ph type="pic" sz="quarter" idx="13"/>
          </p:nvPr>
        </p:nvSpPr>
        <p:spPr>
          <a:xfrm>
            <a:off x="227014" y="3429001"/>
            <a:ext cx="3754677" cy="2017642"/>
          </a:xfrm>
        </p:spPr>
        <p:txBody>
          <a:bodyPr/>
          <a:lstStyle>
            <a:lvl1pPr marL="0" indent="0">
              <a:buNone/>
              <a:defRPr/>
            </a:lvl1pPr>
          </a:lstStyle>
          <a:p>
            <a:endParaRPr lang="fr-BE" dirty="0"/>
          </a:p>
        </p:txBody>
      </p:sp>
      <p:sp>
        <p:nvSpPr>
          <p:cNvPr id="6" name="Espace réservé du texte 26">
            <a:extLst>
              <a:ext uri="{FF2B5EF4-FFF2-40B4-BE49-F238E27FC236}">
                <a16:creationId xmlns:a16="http://schemas.microsoft.com/office/drawing/2014/main" id="{2A46D594-091D-4929-90E2-2E4FDF2D5E40}"/>
              </a:ext>
            </a:extLst>
          </p:cNvPr>
          <p:cNvSpPr>
            <a:spLocks noGrp="1"/>
          </p:cNvSpPr>
          <p:nvPr>
            <p:ph type="body" sz="quarter" idx="14"/>
          </p:nvPr>
        </p:nvSpPr>
        <p:spPr>
          <a:xfrm>
            <a:off x="227014" y="5551055"/>
            <a:ext cx="3754677"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10" name="Espace réservé pour une image  20">
            <a:extLst>
              <a:ext uri="{FF2B5EF4-FFF2-40B4-BE49-F238E27FC236}">
                <a16:creationId xmlns:a16="http://schemas.microsoft.com/office/drawing/2014/main" id="{D76CE5E2-BF18-40AD-ADE2-1F911320E177}"/>
              </a:ext>
            </a:extLst>
          </p:cNvPr>
          <p:cNvSpPr>
            <a:spLocks noGrp="1"/>
          </p:cNvSpPr>
          <p:nvPr>
            <p:ph type="pic" sz="quarter" idx="17"/>
          </p:nvPr>
        </p:nvSpPr>
        <p:spPr>
          <a:xfrm>
            <a:off x="8210311" y="3429000"/>
            <a:ext cx="3754677" cy="2017642"/>
          </a:xfrm>
        </p:spPr>
        <p:txBody>
          <a:bodyPr/>
          <a:lstStyle>
            <a:lvl1pPr marL="0" indent="0">
              <a:buNone/>
              <a:defRPr/>
            </a:lvl1pPr>
          </a:lstStyle>
          <a:p>
            <a:endParaRPr lang="fr-BE" dirty="0"/>
          </a:p>
        </p:txBody>
      </p:sp>
      <p:sp>
        <p:nvSpPr>
          <p:cNvPr id="11" name="Espace réservé pour une image  20">
            <a:extLst>
              <a:ext uri="{FF2B5EF4-FFF2-40B4-BE49-F238E27FC236}">
                <a16:creationId xmlns:a16="http://schemas.microsoft.com/office/drawing/2014/main" id="{6F9B934E-AF91-4CFD-9CB0-3E501C17F094}"/>
              </a:ext>
            </a:extLst>
          </p:cNvPr>
          <p:cNvSpPr>
            <a:spLocks noGrp="1"/>
          </p:cNvSpPr>
          <p:nvPr>
            <p:ph type="pic" sz="quarter" idx="18"/>
          </p:nvPr>
        </p:nvSpPr>
        <p:spPr>
          <a:xfrm>
            <a:off x="4215655" y="3429000"/>
            <a:ext cx="3754677" cy="2017642"/>
          </a:xfrm>
        </p:spPr>
        <p:txBody>
          <a:bodyPr/>
          <a:lstStyle>
            <a:lvl1pPr marL="0" indent="0">
              <a:buNone/>
              <a:defRPr/>
            </a:lvl1pPr>
          </a:lstStyle>
          <a:p>
            <a:endParaRPr lang="fr-BE" dirty="0"/>
          </a:p>
        </p:txBody>
      </p:sp>
      <p:sp>
        <p:nvSpPr>
          <p:cNvPr id="12" name="Espace réservé du texte 26">
            <a:extLst>
              <a:ext uri="{FF2B5EF4-FFF2-40B4-BE49-F238E27FC236}">
                <a16:creationId xmlns:a16="http://schemas.microsoft.com/office/drawing/2014/main" id="{218A3719-CFA5-4540-BD59-EC570A38EDE5}"/>
              </a:ext>
            </a:extLst>
          </p:cNvPr>
          <p:cNvSpPr>
            <a:spLocks noGrp="1"/>
          </p:cNvSpPr>
          <p:nvPr>
            <p:ph type="body" sz="quarter" idx="20"/>
          </p:nvPr>
        </p:nvSpPr>
        <p:spPr>
          <a:xfrm>
            <a:off x="4215654" y="5551055"/>
            <a:ext cx="3754677"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13" name="Espace réservé du texte 26">
            <a:extLst>
              <a:ext uri="{FF2B5EF4-FFF2-40B4-BE49-F238E27FC236}">
                <a16:creationId xmlns:a16="http://schemas.microsoft.com/office/drawing/2014/main" id="{38D66F2F-D594-40A0-8498-BBAFF28C16B1}"/>
              </a:ext>
            </a:extLst>
          </p:cNvPr>
          <p:cNvSpPr>
            <a:spLocks noGrp="1"/>
          </p:cNvSpPr>
          <p:nvPr>
            <p:ph type="body" sz="quarter" idx="22"/>
          </p:nvPr>
        </p:nvSpPr>
        <p:spPr>
          <a:xfrm>
            <a:off x="8210310" y="5551055"/>
            <a:ext cx="3754677" cy="219508"/>
          </a:xfrm>
        </p:spPr>
        <p:txBody>
          <a:bodyPr>
            <a:noAutofit/>
          </a:bodyPr>
          <a:lstStyle>
            <a:lvl1pPr marL="0" indent="0">
              <a:buNone/>
              <a:defRPr sz="800" b="1"/>
            </a:lvl1pPr>
          </a:lstStyle>
          <a:p>
            <a:pPr lvl="0"/>
            <a:r>
              <a:rPr lang="fr-FR" dirty="0"/>
              <a:t>Modifier les styles du texte du masque</a:t>
            </a:r>
            <a:endParaRPr lang="fr-BE" dirty="0"/>
          </a:p>
        </p:txBody>
      </p:sp>
    </p:spTree>
    <p:extLst>
      <p:ext uri="{BB962C8B-B14F-4D97-AF65-F5344CB8AC3E}">
        <p14:creationId xmlns:p14="http://schemas.microsoft.com/office/powerpoint/2010/main" val="1970708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BAF0B5C3-107B-474B-9AA2-D6E5193575EC}"/>
              </a:ext>
            </a:extLst>
          </p:cNvPr>
          <p:cNvSpPr>
            <a:spLocks noGrp="1"/>
          </p:cNvSpPr>
          <p:nvPr>
            <p:ph type="title"/>
          </p:nvPr>
        </p:nvSpPr>
        <p:spPr>
          <a:xfrm>
            <a:off x="227012" y="226584"/>
            <a:ext cx="11731964" cy="1065509"/>
          </a:xfrm>
        </p:spPr>
        <p:txBody>
          <a:bodyPr/>
          <a:lstStyle/>
          <a:p>
            <a:r>
              <a:rPr lang="fr-FR"/>
              <a:t>Modifiez le style du titre</a:t>
            </a:r>
            <a:endParaRPr lang="fr-BE"/>
          </a:p>
        </p:txBody>
      </p:sp>
    </p:spTree>
    <p:extLst>
      <p:ext uri="{BB962C8B-B14F-4D97-AF65-F5344CB8AC3E}">
        <p14:creationId xmlns:p14="http://schemas.microsoft.com/office/powerpoint/2010/main" val="226350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RANGE COVER">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7471F2F2-9D0F-EB9B-DB09-633AF4F3ADAA}"/>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endParaRPr lang="fr-BE" dirty="0"/>
          </a:p>
        </p:txBody>
      </p:sp>
      <p:sp>
        <p:nvSpPr>
          <p:cNvPr id="4" name="Titre 1">
            <a:extLst>
              <a:ext uri="{FF2B5EF4-FFF2-40B4-BE49-F238E27FC236}">
                <a16:creationId xmlns:a16="http://schemas.microsoft.com/office/drawing/2014/main" id="{A0119750-3CA8-E469-CD8C-B6B601F46713}"/>
              </a:ext>
            </a:extLst>
          </p:cNvPr>
          <p:cNvSpPr>
            <a:spLocks noGrp="1"/>
          </p:cNvSpPr>
          <p:nvPr>
            <p:ph type="ctrTitle"/>
          </p:nvPr>
        </p:nvSpPr>
        <p:spPr>
          <a:xfrm>
            <a:off x="257493" y="238516"/>
            <a:ext cx="7610159" cy="3011887"/>
          </a:xfrm>
          <a:prstGeom prst="rect">
            <a:avLst/>
          </a:prstGeom>
        </p:spPr>
        <p:txBody>
          <a:bodyPr anchor="t"/>
          <a:lstStyle>
            <a:lvl1pPr algn="l">
              <a:defRPr sz="4500">
                <a:solidFill>
                  <a:schemeClr val="tx1"/>
                </a:solidFill>
              </a:defRPr>
            </a:lvl1pPr>
          </a:lstStyle>
          <a:p>
            <a:r>
              <a:rPr lang="fr-FR" dirty="0"/>
              <a:t>Modifiez le style du titre</a:t>
            </a:r>
            <a:endParaRPr lang="fr-BE" dirty="0"/>
          </a:p>
        </p:txBody>
      </p:sp>
      <p:sp>
        <p:nvSpPr>
          <p:cNvPr id="8" name="Titre 3">
            <a:extLst>
              <a:ext uri="{FF2B5EF4-FFF2-40B4-BE49-F238E27FC236}">
                <a16:creationId xmlns:a16="http://schemas.microsoft.com/office/drawing/2014/main" id="{8AB13CF8-D307-905D-E4E3-F08CC6E85BD6}"/>
              </a:ext>
            </a:extLst>
          </p:cNvPr>
          <p:cNvSpPr txBox="1">
            <a:spLocks/>
          </p:cNvSpPr>
          <p:nvPr userDrawn="1"/>
        </p:nvSpPr>
        <p:spPr>
          <a:xfrm>
            <a:off x="5302251" y="6266220"/>
            <a:ext cx="6631122" cy="352379"/>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r"/>
            <a:r>
              <a:rPr lang="fr-BE" sz="2400" dirty="0">
                <a:solidFill>
                  <a:srgbClr val="00FFAF"/>
                </a:solidFill>
              </a:rPr>
              <a:t>urban.brussels</a:t>
            </a:r>
          </a:p>
        </p:txBody>
      </p:sp>
      <p:pic>
        <p:nvPicPr>
          <p:cNvPr id="9" name="Image 8">
            <a:extLst>
              <a:ext uri="{FF2B5EF4-FFF2-40B4-BE49-F238E27FC236}">
                <a16:creationId xmlns:a16="http://schemas.microsoft.com/office/drawing/2014/main" id="{C565BFF2-0DBB-B5DD-4A92-A10DAE4DDD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627" y="3502288"/>
            <a:ext cx="2858653" cy="3116311"/>
          </a:xfrm>
          <a:prstGeom prst="rect">
            <a:avLst/>
          </a:prstGeom>
        </p:spPr>
      </p:pic>
      <p:pic>
        <p:nvPicPr>
          <p:cNvPr id="10" name="Image 9">
            <a:extLst>
              <a:ext uri="{FF2B5EF4-FFF2-40B4-BE49-F238E27FC236}">
                <a16:creationId xmlns:a16="http://schemas.microsoft.com/office/drawing/2014/main" id="{85D0754D-C8DB-F83F-73B2-08E6750EFC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8049" y="238516"/>
            <a:ext cx="1047767" cy="1027763"/>
          </a:xfrm>
          <a:prstGeom prst="rect">
            <a:avLst/>
          </a:prstGeom>
          <a:effectLst/>
        </p:spPr>
      </p:pic>
    </p:spTree>
    <p:extLst>
      <p:ext uri="{BB962C8B-B14F-4D97-AF65-F5344CB8AC3E}">
        <p14:creationId xmlns:p14="http://schemas.microsoft.com/office/powerpoint/2010/main" val="2973357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653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2EF7A0-8729-4C0B-BF55-EAE720DA9B92}"/>
              </a:ext>
            </a:extLst>
          </p:cNvPr>
          <p:cNvSpPr>
            <a:spLocks noGrp="1"/>
          </p:cNvSpPr>
          <p:nvPr>
            <p:ph type="title"/>
          </p:nvPr>
        </p:nvSpPr>
        <p:spPr/>
        <p:txBody>
          <a:bodyPr/>
          <a:lstStyle/>
          <a:p>
            <a:r>
              <a:rPr lang="fr-FR"/>
              <a:t>Modifiez le style du titre</a:t>
            </a:r>
            <a:endParaRPr lang="fr-BE"/>
          </a:p>
        </p:txBody>
      </p:sp>
      <p:sp>
        <p:nvSpPr>
          <p:cNvPr id="3" name="Espace réservé pour une image  20">
            <a:extLst>
              <a:ext uri="{FF2B5EF4-FFF2-40B4-BE49-F238E27FC236}">
                <a16:creationId xmlns:a16="http://schemas.microsoft.com/office/drawing/2014/main" id="{36F57D4E-2A63-49F0-A835-F182B2422278}"/>
              </a:ext>
            </a:extLst>
          </p:cNvPr>
          <p:cNvSpPr>
            <a:spLocks noGrp="1"/>
          </p:cNvSpPr>
          <p:nvPr>
            <p:ph type="pic" sz="quarter" idx="13"/>
          </p:nvPr>
        </p:nvSpPr>
        <p:spPr>
          <a:xfrm>
            <a:off x="227014" y="1474788"/>
            <a:ext cx="11731962" cy="3971855"/>
          </a:xfrm>
        </p:spPr>
        <p:txBody>
          <a:bodyPr/>
          <a:lstStyle>
            <a:lvl1pPr marL="0" indent="0">
              <a:buNone/>
              <a:defRPr/>
            </a:lvl1pPr>
          </a:lstStyle>
          <a:p>
            <a:endParaRPr lang="fr-BE" dirty="0"/>
          </a:p>
        </p:txBody>
      </p:sp>
      <p:sp>
        <p:nvSpPr>
          <p:cNvPr id="4" name="Espace réservé du texte 26">
            <a:extLst>
              <a:ext uri="{FF2B5EF4-FFF2-40B4-BE49-F238E27FC236}">
                <a16:creationId xmlns:a16="http://schemas.microsoft.com/office/drawing/2014/main" id="{D10610E9-67AD-468E-9412-4963D7913996}"/>
              </a:ext>
            </a:extLst>
          </p:cNvPr>
          <p:cNvSpPr>
            <a:spLocks noGrp="1"/>
          </p:cNvSpPr>
          <p:nvPr>
            <p:ph type="body" sz="quarter" idx="14"/>
          </p:nvPr>
        </p:nvSpPr>
        <p:spPr>
          <a:xfrm>
            <a:off x="227014" y="5551055"/>
            <a:ext cx="11731962" cy="219508"/>
          </a:xfrm>
        </p:spPr>
        <p:txBody>
          <a:bodyPr>
            <a:noAutofit/>
          </a:bodyPr>
          <a:lstStyle>
            <a:lvl1pPr marL="0" indent="0">
              <a:buNone/>
              <a:defRPr sz="800" b="1"/>
            </a:lvl1pPr>
          </a:lstStyle>
          <a:p>
            <a:pPr lvl="0"/>
            <a:r>
              <a:rPr lang="fr-FR" dirty="0"/>
              <a:t>Modifier les styles du texte du masque</a:t>
            </a:r>
            <a:endParaRPr lang="fr-BE" dirty="0"/>
          </a:p>
        </p:txBody>
      </p:sp>
    </p:spTree>
    <p:extLst>
      <p:ext uri="{BB962C8B-B14F-4D97-AF65-F5344CB8AC3E}">
        <p14:creationId xmlns:p14="http://schemas.microsoft.com/office/powerpoint/2010/main" val="584647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2EF7A0-8729-4C0B-BF55-EAE720DA9B92}"/>
              </a:ext>
            </a:extLst>
          </p:cNvPr>
          <p:cNvSpPr>
            <a:spLocks noGrp="1"/>
          </p:cNvSpPr>
          <p:nvPr>
            <p:ph type="title"/>
          </p:nvPr>
        </p:nvSpPr>
        <p:spPr/>
        <p:txBody>
          <a:bodyPr/>
          <a:lstStyle/>
          <a:p>
            <a:r>
              <a:rPr lang="fr-FR"/>
              <a:t>Modifiez le style du titre</a:t>
            </a:r>
            <a:endParaRPr lang="fr-BE"/>
          </a:p>
        </p:txBody>
      </p:sp>
      <p:sp>
        <p:nvSpPr>
          <p:cNvPr id="3" name="Espace réservé pour une image  20">
            <a:extLst>
              <a:ext uri="{FF2B5EF4-FFF2-40B4-BE49-F238E27FC236}">
                <a16:creationId xmlns:a16="http://schemas.microsoft.com/office/drawing/2014/main" id="{36F57D4E-2A63-49F0-A835-F182B2422278}"/>
              </a:ext>
            </a:extLst>
          </p:cNvPr>
          <p:cNvSpPr>
            <a:spLocks noGrp="1"/>
          </p:cNvSpPr>
          <p:nvPr>
            <p:ph type="pic" sz="quarter" idx="13"/>
          </p:nvPr>
        </p:nvSpPr>
        <p:spPr>
          <a:xfrm>
            <a:off x="227014" y="1474788"/>
            <a:ext cx="5716588" cy="3971855"/>
          </a:xfrm>
        </p:spPr>
        <p:txBody>
          <a:bodyPr/>
          <a:lstStyle>
            <a:lvl1pPr marL="0" indent="0">
              <a:buNone/>
              <a:defRPr/>
            </a:lvl1pPr>
          </a:lstStyle>
          <a:p>
            <a:endParaRPr lang="fr-BE" dirty="0"/>
          </a:p>
        </p:txBody>
      </p:sp>
      <p:sp>
        <p:nvSpPr>
          <p:cNvPr id="4" name="Espace réservé du texte 26">
            <a:extLst>
              <a:ext uri="{FF2B5EF4-FFF2-40B4-BE49-F238E27FC236}">
                <a16:creationId xmlns:a16="http://schemas.microsoft.com/office/drawing/2014/main" id="{D10610E9-67AD-468E-9412-4963D7913996}"/>
              </a:ext>
            </a:extLst>
          </p:cNvPr>
          <p:cNvSpPr>
            <a:spLocks noGrp="1"/>
          </p:cNvSpPr>
          <p:nvPr>
            <p:ph type="body" sz="quarter" idx="14"/>
          </p:nvPr>
        </p:nvSpPr>
        <p:spPr>
          <a:xfrm>
            <a:off x="227014" y="5551055"/>
            <a:ext cx="5716588"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5" name="Espace réservé pour une image  20">
            <a:extLst>
              <a:ext uri="{FF2B5EF4-FFF2-40B4-BE49-F238E27FC236}">
                <a16:creationId xmlns:a16="http://schemas.microsoft.com/office/drawing/2014/main" id="{F22B2B2B-3A64-4255-B945-D9866A8DF337}"/>
              </a:ext>
            </a:extLst>
          </p:cNvPr>
          <p:cNvSpPr>
            <a:spLocks noGrp="1"/>
          </p:cNvSpPr>
          <p:nvPr>
            <p:ph type="pic" sz="quarter" idx="15"/>
          </p:nvPr>
        </p:nvSpPr>
        <p:spPr>
          <a:xfrm>
            <a:off x="6248400" y="1474788"/>
            <a:ext cx="5716588" cy="3971855"/>
          </a:xfrm>
        </p:spPr>
        <p:txBody>
          <a:bodyPr/>
          <a:lstStyle>
            <a:lvl1pPr marL="0" indent="0">
              <a:buNone/>
              <a:defRPr/>
            </a:lvl1pPr>
          </a:lstStyle>
          <a:p>
            <a:endParaRPr lang="fr-BE" dirty="0"/>
          </a:p>
        </p:txBody>
      </p:sp>
      <p:sp>
        <p:nvSpPr>
          <p:cNvPr id="6" name="Espace réservé du texte 26">
            <a:extLst>
              <a:ext uri="{FF2B5EF4-FFF2-40B4-BE49-F238E27FC236}">
                <a16:creationId xmlns:a16="http://schemas.microsoft.com/office/drawing/2014/main" id="{B6084FE1-5286-417B-8001-693D769A0A7C}"/>
              </a:ext>
            </a:extLst>
          </p:cNvPr>
          <p:cNvSpPr>
            <a:spLocks noGrp="1"/>
          </p:cNvSpPr>
          <p:nvPr>
            <p:ph type="body" sz="quarter" idx="16"/>
          </p:nvPr>
        </p:nvSpPr>
        <p:spPr>
          <a:xfrm>
            <a:off x="6248400" y="5551055"/>
            <a:ext cx="5716588" cy="219508"/>
          </a:xfrm>
        </p:spPr>
        <p:txBody>
          <a:bodyPr>
            <a:noAutofit/>
          </a:bodyPr>
          <a:lstStyle>
            <a:lvl1pPr marL="0" indent="0">
              <a:buNone/>
              <a:defRPr sz="800" b="1"/>
            </a:lvl1pPr>
          </a:lstStyle>
          <a:p>
            <a:pPr lvl="0"/>
            <a:r>
              <a:rPr lang="fr-FR" dirty="0"/>
              <a:t>Modifier les styles du texte du masque</a:t>
            </a:r>
            <a:endParaRPr lang="fr-BE" dirty="0"/>
          </a:p>
        </p:txBody>
      </p:sp>
    </p:spTree>
    <p:extLst>
      <p:ext uri="{BB962C8B-B14F-4D97-AF65-F5344CB8AC3E}">
        <p14:creationId xmlns:p14="http://schemas.microsoft.com/office/powerpoint/2010/main" val="3795625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 PICTUR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2EF7A0-8729-4C0B-BF55-EAE720DA9B92}"/>
              </a:ext>
            </a:extLst>
          </p:cNvPr>
          <p:cNvSpPr>
            <a:spLocks noGrp="1"/>
          </p:cNvSpPr>
          <p:nvPr>
            <p:ph type="title"/>
          </p:nvPr>
        </p:nvSpPr>
        <p:spPr>
          <a:xfrm>
            <a:off x="227012" y="226584"/>
            <a:ext cx="11731964" cy="1065509"/>
          </a:xfrm>
        </p:spPr>
        <p:txBody>
          <a:bodyPr/>
          <a:lstStyle/>
          <a:p>
            <a:r>
              <a:rPr lang="fr-FR"/>
              <a:t>Modifiez le style du titre</a:t>
            </a:r>
            <a:endParaRPr lang="fr-BE"/>
          </a:p>
        </p:txBody>
      </p:sp>
      <p:sp>
        <p:nvSpPr>
          <p:cNvPr id="3" name="Espace réservé pour une image  20">
            <a:extLst>
              <a:ext uri="{FF2B5EF4-FFF2-40B4-BE49-F238E27FC236}">
                <a16:creationId xmlns:a16="http://schemas.microsoft.com/office/drawing/2014/main" id="{36F57D4E-2A63-49F0-A835-F182B2422278}"/>
              </a:ext>
            </a:extLst>
          </p:cNvPr>
          <p:cNvSpPr>
            <a:spLocks noGrp="1"/>
          </p:cNvSpPr>
          <p:nvPr>
            <p:ph type="pic" sz="quarter" idx="13"/>
          </p:nvPr>
        </p:nvSpPr>
        <p:spPr>
          <a:xfrm>
            <a:off x="227014" y="1474788"/>
            <a:ext cx="5716588" cy="3971855"/>
          </a:xfrm>
        </p:spPr>
        <p:txBody>
          <a:bodyPr/>
          <a:lstStyle>
            <a:lvl1pPr marL="0" indent="0">
              <a:buNone/>
              <a:defRPr/>
            </a:lvl1pPr>
          </a:lstStyle>
          <a:p>
            <a:endParaRPr lang="fr-BE" dirty="0"/>
          </a:p>
        </p:txBody>
      </p:sp>
      <p:sp>
        <p:nvSpPr>
          <p:cNvPr id="4" name="Espace réservé du texte 26">
            <a:extLst>
              <a:ext uri="{FF2B5EF4-FFF2-40B4-BE49-F238E27FC236}">
                <a16:creationId xmlns:a16="http://schemas.microsoft.com/office/drawing/2014/main" id="{D10610E9-67AD-468E-9412-4963D7913996}"/>
              </a:ext>
            </a:extLst>
          </p:cNvPr>
          <p:cNvSpPr>
            <a:spLocks noGrp="1"/>
          </p:cNvSpPr>
          <p:nvPr>
            <p:ph type="body" sz="quarter" idx="14"/>
          </p:nvPr>
        </p:nvSpPr>
        <p:spPr>
          <a:xfrm>
            <a:off x="227014" y="5551055"/>
            <a:ext cx="5716588"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7" name="Espace réservé pour une image  20">
            <a:extLst>
              <a:ext uri="{FF2B5EF4-FFF2-40B4-BE49-F238E27FC236}">
                <a16:creationId xmlns:a16="http://schemas.microsoft.com/office/drawing/2014/main" id="{92A06CE7-87B2-4C4C-B607-14DCA17193E7}"/>
              </a:ext>
            </a:extLst>
          </p:cNvPr>
          <p:cNvSpPr>
            <a:spLocks noGrp="1"/>
          </p:cNvSpPr>
          <p:nvPr>
            <p:ph type="pic" sz="quarter" idx="15"/>
          </p:nvPr>
        </p:nvSpPr>
        <p:spPr>
          <a:xfrm>
            <a:off x="9137991" y="1474788"/>
            <a:ext cx="2820985" cy="3971855"/>
          </a:xfrm>
        </p:spPr>
        <p:txBody>
          <a:bodyPr/>
          <a:lstStyle>
            <a:lvl1pPr marL="0" indent="0">
              <a:buNone/>
              <a:defRPr/>
            </a:lvl1pPr>
          </a:lstStyle>
          <a:p>
            <a:endParaRPr lang="fr-BE" dirty="0"/>
          </a:p>
        </p:txBody>
      </p:sp>
      <p:sp>
        <p:nvSpPr>
          <p:cNvPr id="8" name="Espace réservé du texte 26">
            <a:extLst>
              <a:ext uri="{FF2B5EF4-FFF2-40B4-BE49-F238E27FC236}">
                <a16:creationId xmlns:a16="http://schemas.microsoft.com/office/drawing/2014/main" id="{2C5E7FCB-B124-4AC8-9C04-B205550AA8BC}"/>
              </a:ext>
            </a:extLst>
          </p:cNvPr>
          <p:cNvSpPr>
            <a:spLocks noGrp="1"/>
          </p:cNvSpPr>
          <p:nvPr>
            <p:ph type="body" sz="quarter" idx="16"/>
          </p:nvPr>
        </p:nvSpPr>
        <p:spPr>
          <a:xfrm>
            <a:off x="9137991" y="5551055"/>
            <a:ext cx="2820985"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9" name="Espace réservé pour une image  20">
            <a:extLst>
              <a:ext uri="{FF2B5EF4-FFF2-40B4-BE49-F238E27FC236}">
                <a16:creationId xmlns:a16="http://schemas.microsoft.com/office/drawing/2014/main" id="{B5716E53-2A03-46BB-9F40-6DAD6A4A446C}"/>
              </a:ext>
            </a:extLst>
          </p:cNvPr>
          <p:cNvSpPr>
            <a:spLocks noGrp="1"/>
          </p:cNvSpPr>
          <p:nvPr>
            <p:ph type="pic" sz="quarter" idx="19"/>
          </p:nvPr>
        </p:nvSpPr>
        <p:spPr>
          <a:xfrm>
            <a:off x="6130304" y="1474788"/>
            <a:ext cx="2820985" cy="3971855"/>
          </a:xfrm>
        </p:spPr>
        <p:txBody>
          <a:bodyPr/>
          <a:lstStyle>
            <a:lvl1pPr marL="0" indent="0">
              <a:buNone/>
              <a:defRPr/>
            </a:lvl1pPr>
          </a:lstStyle>
          <a:p>
            <a:endParaRPr lang="fr-BE" dirty="0"/>
          </a:p>
        </p:txBody>
      </p:sp>
      <p:sp>
        <p:nvSpPr>
          <p:cNvPr id="10" name="Espace réservé du texte 26">
            <a:extLst>
              <a:ext uri="{FF2B5EF4-FFF2-40B4-BE49-F238E27FC236}">
                <a16:creationId xmlns:a16="http://schemas.microsoft.com/office/drawing/2014/main" id="{B270A83A-F4D9-4FBA-ACD9-11CA61E5434C}"/>
              </a:ext>
            </a:extLst>
          </p:cNvPr>
          <p:cNvSpPr>
            <a:spLocks noGrp="1"/>
          </p:cNvSpPr>
          <p:nvPr>
            <p:ph type="body" sz="quarter" idx="20"/>
          </p:nvPr>
        </p:nvSpPr>
        <p:spPr>
          <a:xfrm>
            <a:off x="6130304" y="5551055"/>
            <a:ext cx="2820985" cy="219508"/>
          </a:xfrm>
        </p:spPr>
        <p:txBody>
          <a:bodyPr>
            <a:noAutofit/>
          </a:bodyPr>
          <a:lstStyle>
            <a:lvl1pPr marL="0" indent="0">
              <a:buNone/>
              <a:defRPr sz="800" b="1"/>
            </a:lvl1pPr>
          </a:lstStyle>
          <a:p>
            <a:pPr lvl="0"/>
            <a:r>
              <a:rPr lang="fr-FR" dirty="0"/>
              <a:t>Modifier les styles du texte du masque</a:t>
            </a:r>
            <a:endParaRPr lang="fr-BE" dirty="0"/>
          </a:p>
        </p:txBody>
      </p:sp>
    </p:spTree>
    <p:extLst>
      <p:ext uri="{BB962C8B-B14F-4D97-AF65-F5344CB8AC3E}">
        <p14:creationId xmlns:p14="http://schemas.microsoft.com/office/powerpoint/2010/main" val="3640378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2EF7A0-8729-4C0B-BF55-EAE720DA9B92}"/>
              </a:ext>
            </a:extLst>
          </p:cNvPr>
          <p:cNvSpPr>
            <a:spLocks noGrp="1"/>
          </p:cNvSpPr>
          <p:nvPr>
            <p:ph type="title"/>
          </p:nvPr>
        </p:nvSpPr>
        <p:spPr/>
        <p:txBody>
          <a:bodyPr/>
          <a:lstStyle/>
          <a:p>
            <a:r>
              <a:rPr lang="fr-FR"/>
              <a:t>Modifiez le style du titre</a:t>
            </a:r>
            <a:endParaRPr lang="fr-BE"/>
          </a:p>
        </p:txBody>
      </p:sp>
      <p:sp>
        <p:nvSpPr>
          <p:cNvPr id="3" name="Espace réservé pour une image  20">
            <a:extLst>
              <a:ext uri="{FF2B5EF4-FFF2-40B4-BE49-F238E27FC236}">
                <a16:creationId xmlns:a16="http://schemas.microsoft.com/office/drawing/2014/main" id="{36F57D4E-2A63-49F0-A835-F182B2422278}"/>
              </a:ext>
            </a:extLst>
          </p:cNvPr>
          <p:cNvSpPr>
            <a:spLocks noGrp="1"/>
          </p:cNvSpPr>
          <p:nvPr>
            <p:ph type="pic" sz="quarter" idx="13"/>
          </p:nvPr>
        </p:nvSpPr>
        <p:spPr>
          <a:xfrm>
            <a:off x="227014" y="1474788"/>
            <a:ext cx="3754677" cy="3971855"/>
          </a:xfrm>
        </p:spPr>
        <p:txBody>
          <a:bodyPr/>
          <a:lstStyle>
            <a:lvl1pPr marL="0" indent="0">
              <a:buNone/>
              <a:defRPr/>
            </a:lvl1pPr>
          </a:lstStyle>
          <a:p>
            <a:endParaRPr lang="fr-BE" dirty="0"/>
          </a:p>
        </p:txBody>
      </p:sp>
      <p:sp>
        <p:nvSpPr>
          <p:cNvPr id="4" name="Espace réservé du texte 26">
            <a:extLst>
              <a:ext uri="{FF2B5EF4-FFF2-40B4-BE49-F238E27FC236}">
                <a16:creationId xmlns:a16="http://schemas.microsoft.com/office/drawing/2014/main" id="{D10610E9-67AD-468E-9412-4963D7913996}"/>
              </a:ext>
            </a:extLst>
          </p:cNvPr>
          <p:cNvSpPr>
            <a:spLocks noGrp="1"/>
          </p:cNvSpPr>
          <p:nvPr>
            <p:ph type="body" sz="quarter" idx="14"/>
          </p:nvPr>
        </p:nvSpPr>
        <p:spPr>
          <a:xfrm>
            <a:off x="227014" y="5551055"/>
            <a:ext cx="3754677"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9" name="Espace réservé pour une image  20">
            <a:extLst>
              <a:ext uri="{FF2B5EF4-FFF2-40B4-BE49-F238E27FC236}">
                <a16:creationId xmlns:a16="http://schemas.microsoft.com/office/drawing/2014/main" id="{E23E49C0-58C6-4EF0-9D12-3C8878DA3656}"/>
              </a:ext>
            </a:extLst>
          </p:cNvPr>
          <p:cNvSpPr>
            <a:spLocks noGrp="1"/>
          </p:cNvSpPr>
          <p:nvPr>
            <p:ph type="pic" sz="quarter" idx="17"/>
          </p:nvPr>
        </p:nvSpPr>
        <p:spPr>
          <a:xfrm>
            <a:off x="8210311" y="1474787"/>
            <a:ext cx="3754677" cy="3971855"/>
          </a:xfrm>
        </p:spPr>
        <p:txBody>
          <a:bodyPr/>
          <a:lstStyle>
            <a:lvl1pPr marL="0" indent="0">
              <a:buNone/>
              <a:defRPr/>
            </a:lvl1pPr>
          </a:lstStyle>
          <a:p>
            <a:endParaRPr lang="fr-BE" dirty="0"/>
          </a:p>
        </p:txBody>
      </p:sp>
      <p:sp>
        <p:nvSpPr>
          <p:cNvPr id="10" name="Espace réservé pour une image  20">
            <a:extLst>
              <a:ext uri="{FF2B5EF4-FFF2-40B4-BE49-F238E27FC236}">
                <a16:creationId xmlns:a16="http://schemas.microsoft.com/office/drawing/2014/main" id="{7C3CEE98-5FF8-4F5D-AF63-BF589466D516}"/>
              </a:ext>
            </a:extLst>
          </p:cNvPr>
          <p:cNvSpPr>
            <a:spLocks noGrp="1"/>
          </p:cNvSpPr>
          <p:nvPr>
            <p:ph type="pic" sz="quarter" idx="18"/>
          </p:nvPr>
        </p:nvSpPr>
        <p:spPr>
          <a:xfrm>
            <a:off x="4215655" y="1474787"/>
            <a:ext cx="3754677" cy="3971855"/>
          </a:xfrm>
        </p:spPr>
        <p:txBody>
          <a:bodyPr/>
          <a:lstStyle>
            <a:lvl1pPr marL="0" indent="0">
              <a:buNone/>
              <a:defRPr/>
            </a:lvl1pPr>
          </a:lstStyle>
          <a:p>
            <a:endParaRPr lang="fr-BE" dirty="0"/>
          </a:p>
        </p:txBody>
      </p:sp>
      <p:sp>
        <p:nvSpPr>
          <p:cNvPr id="12" name="Espace réservé du texte 26">
            <a:extLst>
              <a:ext uri="{FF2B5EF4-FFF2-40B4-BE49-F238E27FC236}">
                <a16:creationId xmlns:a16="http://schemas.microsoft.com/office/drawing/2014/main" id="{B658EA47-BC4D-4170-9346-0B8C752472FD}"/>
              </a:ext>
            </a:extLst>
          </p:cNvPr>
          <p:cNvSpPr>
            <a:spLocks noGrp="1"/>
          </p:cNvSpPr>
          <p:nvPr>
            <p:ph type="body" sz="quarter" idx="20"/>
          </p:nvPr>
        </p:nvSpPr>
        <p:spPr>
          <a:xfrm>
            <a:off x="4215654" y="5551055"/>
            <a:ext cx="3754677"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14" name="Espace réservé du texte 26">
            <a:extLst>
              <a:ext uri="{FF2B5EF4-FFF2-40B4-BE49-F238E27FC236}">
                <a16:creationId xmlns:a16="http://schemas.microsoft.com/office/drawing/2014/main" id="{8F73B7FD-24E6-497C-B700-21ECBE0E4354}"/>
              </a:ext>
            </a:extLst>
          </p:cNvPr>
          <p:cNvSpPr>
            <a:spLocks noGrp="1"/>
          </p:cNvSpPr>
          <p:nvPr>
            <p:ph type="body" sz="quarter" idx="22"/>
          </p:nvPr>
        </p:nvSpPr>
        <p:spPr>
          <a:xfrm>
            <a:off x="8210310" y="5551055"/>
            <a:ext cx="3754677" cy="219508"/>
          </a:xfrm>
        </p:spPr>
        <p:txBody>
          <a:bodyPr>
            <a:noAutofit/>
          </a:bodyPr>
          <a:lstStyle>
            <a:lvl1pPr marL="0" indent="0">
              <a:buNone/>
              <a:defRPr sz="800" b="1"/>
            </a:lvl1pPr>
          </a:lstStyle>
          <a:p>
            <a:pPr lvl="0"/>
            <a:r>
              <a:rPr lang="fr-FR" dirty="0"/>
              <a:t>Modifier les styles du texte du masque</a:t>
            </a:r>
            <a:endParaRPr lang="fr-BE" dirty="0"/>
          </a:p>
        </p:txBody>
      </p:sp>
    </p:spTree>
    <p:extLst>
      <p:ext uri="{BB962C8B-B14F-4D97-AF65-F5344CB8AC3E}">
        <p14:creationId xmlns:p14="http://schemas.microsoft.com/office/powerpoint/2010/main" val="1679900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2EF7A0-8729-4C0B-BF55-EAE720DA9B92}"/>
              </a:ext>
            </a:extLst>
          </p:cNvPr>
          <p:cNvSpPr>
            <a:spLocks noGrp="1"/>
          </p:cNvSpPr>
          <p:nvPr>
            <p:ph type="title"/>
          </p:nvPr>
        </p:nvSpPr>
        <p:spPr/>
        <p:txBody>
          <a:bodyPr/>
          <a:lstStyle/>
          <a:p>
            <a:r>
              <a:rPr lang="fr-FR"/>
              <a:t>Modifiez le style du titre</a:t>
            </a:r>
            <a:endParaRPr lang="fr-BE"/>
          </a:p>
        </p:txBody>
      </p:sp>
      <p:sp>
        <p:nvSpPr>
          <p:cNvPr id="3" name="Espace réservé pour une image  20">
            <a:extLst>
              <a:ext uri="{FF2B5EF4-FFF2-40B4-BE49-F238E27FC236}">
                <a16:creationId xmlns:a16="http://schemas.microsoft.com/office/drawing/2014/main" id="{36F57D4E-2A63-49F0-A835-F182B2422278}"/>
              </a:ext>
            </a:extLst>
          </p:cNvPr>
          <p:cNvSpPr>
            <a:spLocks noGrp="1"/>
          </p:cNvSpPr>
          <p:nvPr>
            <p:ph type="pic" sz="quarter" idx="13"/>
          </p:nvPr>
        </p:nvSpPr>
        <p:spPr>
          <a:xfrm>
            <a:off x="227015" y="1474788"/>
            <a:ext cx="2820985" cy="3971855"/>
          </a:xfrm>
        </p:spPr>
        <p:txBody>
          <a:bodyPr/>
          <a:lstStyle>
            <a:lvl1pPr marL="0" indent="0">
              <a:buNone/>
              <a:defRPr/>
            </a:lvl1pPr>
          </a:lstStyle>
          <a:p>
            <a:endParaRPr lang="fr-BE" dirty="0"/>
          </a:p>
        </p:txBody>
      </p:sp>
      <p:sp>
        <p:nvSpPr>
          <p:cNvPr id="4" name="Espace réservé du texte 26">
            <a:extLst>
              <a:ext uri="{FF2B5EF4-FFF2-40B4-BE49-F238E27FC236}">
                <a16:creationId xmlns:a16="http://schemas.microsoft.com/office/drawing/2014/main" id="{D10610E9-67AD-468E-9412-4963D7913996}"/>
              </a:ext>
            </a:extLst>
          </p:cNvPr>
          <p:cNvSpPr>
            <a:spLocks noGrp="1"/>
          </p:cNvSpPr>
          <p:nvPr>
            <p:ph type="body" sz="quarter" idx="14"/>
          </p:nvPr>
        </p:nvSpPr>
        <p:spPr>
          <a:xfrm>
            <a:off x="227015" y="5551055"/>
            <a:ext cx="2820985"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25" name="Espace réservé pour une image  20">
            <a:extLst>
              <a:ext uri="{FF2B5EF4-FFF2-40B4-BE49-F238E27FC236}">
                <a16:creationId xmlns:a16="http://schemas.microsoft.com/office/drawing/2014/main" id="{AB62F6D1-3414-4D85-99AE-FB470778CE2B}"/>
              </a:ext>
            </a:extLst>
          </p:cNvPr>
          <p:cNvSpPr>
            <a:spLocks noGrp="1"/>
          </p:cNvSpPr>
          <p:nvPr>
            <p:ph type="pic" sz="quarter" idx="15"/>
          </p:nvPr>
        </p:nvSpPr>
        <p:spPr>
          <a:xfrm>
            <a:off x="9137991" y="1474788"/>
            <a:ext cx="2820985" cy="3971855"/>
          </a:xfrm>
        </p:spPr>
        <p:txBody>
          <a:bodyPr/>
          <a:lstStyle>
            <a:lvl1pPr marL="0" indent="0">
              <a:buNone/>
              <a:defRPr/>
            </a:lvl1pPr>
          </a:lstStyle>
          <a:p>
            <a:endParaRPr lang="fr-BE" dirty="0"/>
          </a:p>
        </p:txBody>
      </p:sp>
      <p:sp>
        <p:nvSpPr>
          <p:cNvPr id="26" name="Espace réservé du texte 26">
            <a:extLst>
              <a:ext uri="{FF2B5EF4-FFF2-40B4-BE49-F238E27FC236}">
                <a16:creationId xmlns:a16="http://schemas.microsoft.com/office/drawing/2014/main" id="{912DD7D1-C5CD-4159-8D3E-658CCB91E1E5}"/>
              </a:ext>
            </a:extLst>
          </p:cNvPr>
          <p:cNvSpPr>
            <a:spLocks noGrp="1"/>
          </p:cNvSpPr>
          <p:nvPr>
            <p:ph type="body" sz="quarter" idx="16"/>
          </p:nvPr>
        </p:nvSpPr>
        <p:spPr>
          <a:xfrm>
            <a:off x="9137991" y="5551055"/>
            <a:ext cx="2820985"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27" name="Espace réservé pour une image  20">
            <a:extLst>
              <a:ext uri="{FF2B5EF4-FFF2-40B4-BE49-F238E27FC236}">
                <a16:creationId xmlns:a16="http://schemas.microsoft.com/office/drawing/2014/main" id="{D5E0E128-291F-4191-BE1B-D41E62BEF0F2}"/>
              </a:ext>
            </a:extLst>
          </p:cNvPr>
          <p:cNvSpPr>
            <a:spLocks noGrp="1"/>
          </p:cNvSpPr>
          <p:nvPr>
            <p:ph type="pic" sz="quarter" idx="17"/>
          </p:nvPr>
        </p:nvSpPr>
        <p:spPr>
          <a:xfrm>
            <a:off x="3196319" y="1474788"/>
            <a:ext cx="2820985" cy="3971855"/>
          </a:xfrm>
        </p:spPr>
        <p:txBody>
          <a:bodyPr/>
          <a:lstStyle>
            <a:lvl1pPr marL="0" indent="0">
              <a:buNone/>
              <a:defRPr/>
            </a:lvl1pPr>
          </a:lstStyle>
          <a:p>
            <a:endParaRPr lang="fr-BE" dirty="0"/>
          </a:p>
        </p:txBody>
      </p:sp>
      <p:sp>
        <p:nvSpPr>
          <p:cNvPr id="28" name="Espace réservé du texte 26">
            <a:extLst>
              <a:ext uri="{FF2B5EF4-FFF2-40B4-BE49-F238E27FC236}">
                <a16:creationId xmlns:a16="http://schemas.microsoft.com/office/drawing/2014/main" id="{95242DC1-BDE9-459E-A1E1-AA681805B743}"/>
              </a:ext>
            </a:extLst>
          </p:cNvPr>
          <p:cNvSpPr>
            <a:spLocks noGrp="1"/>
          </p:cNvSpPr>
          <p:nvPr>
            <p:ph type="body" sz="quarter" idx="18"/>
          </p:nvPr>
        </p:nvSpPr>
        <p:spPr>
          <a:xfrm>
            <a:off x="3196319" y="5551055"/>
            <a:ext cx="2820985" cy="219508"/>
          </a:xfrm>
        </p:spPr>
        <p:txBody>
          <a:bodyPr>
            <a:noAutofit/>
          </a:bodyPr>
          <a:lstStyle>
            <a:lvl1pPr marL="0" indent="0">
              <a:buNone/>
              <a:defRPr sz="800" b="1"/>
            </a:lvl1pPr>
          </a:lstStyle>
          <a:p>
            <a:pPr lvl="0"/>
            <a:r>
              <a:rPr lang="fr-FR" dirty="0"/>
              <a:t>Modifier les styles du texte du masque</a:t>
            </a:r>
            <a:endParaRPr lang="fr-BE" dirty="0"/>
          </a:p>
        </p:txBody>
      </p:sp>
      <p:sp>
        <p:nvSpPr>
          <p:cNvPr id="29" name="Espace réservé pour une image  20">
            <a:extLst>
              <a:ext uri="{FF2B5EF4-FFF2-40B4-BE49-F238E27FC236}">
                <a16:creationId xmlns:a16="http://schemas.microsoft.com/office/drawing/2014/main" id="{C734D4EE-FC18-4BFC-ACD3-753A320E7ED4}"/>
              </a:ext>
            </a:extLst>
          </p:cNvPr>
          <p:cNvSpPr>
            <a:spLocks noGrp="1"/>
          </p:cNvSpPr>
          <p:nvPr>
            <p:ph type="pic" sz="quarter" idx="19"/>
          </p:nvPr>
        </p:nvSpPr>
        <p:spPr>
          <a:xfrm>
            <a:off x="6165623" y="1474788"/>
            <a:ext cx="2820985" cy="3971855"/>
          </a:xfrm>
        </p:spPr>
        <p:txBody>
          <a:bodyPr/>
          <a:lstStyle>
            <a:lvl1pPr marL="0" indent="0">
              <a:buNone/>
              <a:defRPr/>
            </a:lvl1pPr>
          </a:lstStyle>
          <a:p>
            <a:endParaRPr lang="fr-BE" dirty="0"/>
          </a:p>
        </p:txBody>
      </p:sp>
      <p:sp>
        <p:nvSpPr>
          <p:cNvPr id="30" name="Espace réservé du texte 26">
            <a:extLst>
              <a:ext uri="{FF2B5EF4-FFF2-40B4-BE49-F238E27FC236}">
                <a16:creationId xmlns:a16="http://schemas.microsoft.com/office/drawing/2014/main" id="{F68D1CEB-DFCD-4421-A351-784F3C1ACC9A}"/>
              </a:ext>
            </a:extLst>
          </p:cNvPr>
          <p:cNvSpPr>
            <a:spLocks noGrp="1"/>
          </p:cNvSpPr>
          <p:nvPr>
            <p:ph type="body" sz="quarter" idx="20"/>
          </p:nvPr>
        </p:nvSpPr>
        <p:spPr>
          <a:xfrm>
            <a:off x="6165623" y="5551055"/>
            <a:ext cx="2820985" cy="219508"/>
          </a:xfrm>
        </p:spPr>
        <p:txBody>
          <a:bodyPr>
            <a:noAutofit/>
          </a:bodyPr>
          <a:lstStyle>
            <a:lvl1pPr marL="0" indent="0">
              <a:buNone/>
              <a:defRPr sz="800" b="1"/>
            </a:lvl1pPr>
          </a:lstStyle>
          <a:p>
            <a:pPr lvl="0"/>
            <a:r>
              <a:rPr lang="fr-FR" dirty="0"/>
              <a:t>Modifier les styles du texte du masque</a:t>
            </a:r>
            <a:endParaRPr lang="fr-BE" dirty="0"/>
          </a:p>
        </p:txBody>
      </p:sp>
    </p:spTree>
    <p:extLst>
      <p:ext uri="{BB962C8B-B14F-4D97-AF65-F5344CB8AC3E}">
        <p14:creationId xmlns:p14="http://schemas.microsoft.com/office/powerpoint/2010/main" val="1346393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FULL-PAGE  IMAGE">
    <p:spTree>
      <p:nvGrpSpPr>
        <p:cNvPr id="1" name=""/>
        <p:cNvGrpSpPr/>
        <p:nvPr/>
      </p:nvGrpSpPr>
      <p:grpSpPr>
        <a:xfrm>
          <a:off x="0" y="0"/>
          <a:ext cx="0" cy="0"/>
          <a:chOff x="0" y="0"/>
          <a:chExt cx="0" cy="0"/>
        </a:xfrm>
      </p:grpSpPr>
      <p:sp>
        <p:nvSpPr>
          <p:cNvPr id="3" name="Espace réservé pour une image  20">
            <a:extLst>
              <a:ext uri="{FF2B5EF4-FFF2-40B4-BE49-F238E27FC236}">
                <a16:creationId xmlns:a16="http://schemas.microsoft.com/office/drawing/2014/main" id="{36F57D4E-2A63-49F0-A835-F182B2422278}"/>
              </a:ext>
            </a:extLst>
          </p:cNvPr>
          <p:cNvSpPr>
            <a:spLocks noGrp="1"/>
          </p:cNvSpPr>
          <p:nvPr>
            <p:ph type="pic" sz="quarter" idx="13"/>
          </p:nvPr>
        </p:nvSpPr>
        <p:spPr>
          <a:xfrm>
            <a:off x="2442258" y="0"/>
            <a:ext cx="9749742" cy="6858000"/>
          </a:xfrm>
          <a:prstGeom prst="rect">
            <a:avLst/>
          </a:prstGeom>
        </p:spPr>
        <p:txBody>
          <a:bodyPr/>
          <a:lstStyle/>
          <a:p>
            <a:endParaRPr lang="fr-BE"/>
          </a:p>
        </p:txBody>
      </p:sp>
      <p:sp>
        <p:nvSpPr>
          <p:cNvPr id="10" name="Espace réservé du contenu 8">
            <a:extLst>
              <a:ext uri="{FF2B5EF4-FFF2-40B4-BE49-F238E27FC236}">
                <a16:creationId xmlns:a16="http://schemas.microsoft.com/office/drawing/2014/main" id="{0F212AEC-EFBB-4244-B301-66AE468B2AB0}"/>
              </a:ext>
            </a:extLst>
          </p:cNvPr>
          <p:cNvSpPr>
            <a:spLocks noGrp="1"/>
          </p:cNvSpPr>
          <p:nvPr>
            <p:ph sz="quarter" idx="15"/>
          </p:nvPr>
        </p:nvSpPr>
        <p:spPr>
          <a:xfrm>
            <a:off x="227013" y="227013"/>
            <a:ext cx="1909762" cy="5543550"/>
          </a:xfrm>
          <a:prstGeom prst="rect">
            <a:avLst/>
          </a:prstGeom>
        </p:spPr>
        <p:txBody>
          <a:bodyPr lIns="0" tIns="0" rIns="0" bIns="0"/>
          <a:lstStyle>
            <a:lvl1pPr>
              <a:defRPr sz="1100" b="1"/>
            </a:lvl1pPr>
          </a:lstStyle>
          <a:p>
            <a:pPr lvl="0"/>
            <a:r>
              <a:rPr lang="fr-FR" dirty="0"/>
              <a:t>Modifier les styles du texte du masque</a:t>
            </a:r>
          </a:p>
        </p:txBody>
      </p:sp>
      <p:pic>
        <p:nvPicPr>
          <p:cNvPr id="4" name="Image 3">
            <a:extLst>
              <a:ext uri="{FF2B5EF4-FFF2-40B4-BE49-F238E27FC236}">
                <a16:creationId xmlns:a16="http://schemas.microsoft.com/office/drawing/2014/main" id="{3515C4ED-02A6-40B5-9668-72AA046D8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012" y="6076396"/>
            <a:ext cx="508360" cy="556179"/>
          </a:xfrm>
          <a:prstGeom prst="rect">
            <a:avLst/>
          </a:prstGeom>
        </p:spPr>
      </p:pic>
      <p:pic>
        <p:nvPicPr>
          <p:cNvPr id="5" name="Image 4">
            <a:extLst>
              <a:ext uri="{FF2B5EF4-FFF2-40B4-BE49-F238E27FC236}">
                <a16:creationId xmlns:a16="http://schemas.microsoft.com/office/drawing/2014/main" id="{983F1938-0083-4CC4-81A1-CD8507DF2F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3206" y="6076396"/>
            <a:ext cx="186721" cy="182451"/>
          </a:xfrm>
          <a:prstGeom prst="rect">
            <a:avLst/>
          </a:prstGeom>
        </p:spPr>
      </p:pic>
    </p:spTree>
    <p:extLst>
      <p:ext uri="{BB962C8B-B14F-4D97-AF65-F5344CB8AC3E}">
        <p14:creationId xmlns:p14="http://schemas.microsoft.com/office/powerpoint/2010/main" val="4097320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QUARE FULL-PAGE IMAGE">
    <p:spTree>
      <p:nvGrpSpPr>
        <p:cNvPr id="1" name=""/>
        <p:cNvGrpSpPr/>
        <p:nvPr/>
      </p:nvGrpSpPr>
      <p:grpSpPr>
        <a:xfrm>
          <a:off x="0" y="0"/>
          <a:ext cx="0" cy="0"/>
          <a:chOff x="0" y="0"/>
          <a:chExt cx="0" cy="0"/>
        </a:xfrm>
      </p:grpSpPr>
      <p:sp>
        <p:nvSpPr>
          <p:cNvPr id="3" name="Espace réservé pour une image  20">
            <a:extLst>
              <a:ext uri="{FF2B5EF4-FFF2-40B4-BE49-F238E27FC236}">
                <a16:creationId xmlns:a16="http://schemas.microsoft.com/office/drawing/2014/main" id="{36F57D4E-2A63-49F0-A835-F182B2422278}"/>
              </a:ext>
            </a:extLst>
          </p:cNvPr>
          <p:cNvSpPr>
            <a:spLocks noGrp="1"/>
          </p:cNvSpPr>
          <p:nvPr>
            <p:ph type="pic" sz="quarter" idx="13"/>
          </p:nvPr>
        </p:nvSpPr>
        <p:spPr>
          <a:xfrm>
            <a:off x="5334000" y="0"/>
            <a:ext cx="6858000" cy="6858000"/>
          </a:xfrm>
          <a:prstGeom prst="rect">
            <a:avLst/>
          </a:prstGeom>
        </p:spPr>
        <p:txBody>
          <a:bodyPr/>
          <a:lstStyle/>
          <a:p>
            <a:endParaRPr lang="fr-BE"/>
          </a:p>
        </p:txBody>
      </p:sp>
      <p:sp>
        <p:nvSpPr>
          <p:cNvPr id="10" name="Espace réservé du contenu 8">
            <a:extLst>
              <a:ext uri="{FF2B5EF4-FFF2-40B4-BE49-F238E27FC236}">
                <a16:creationId xmlns:a16="http://schemas.microsoft.com/office/drawing/2014/main" id="{0F212AEC-EFBB-4244-B301-66AE468B2AB0}"/>
              </a:ext>
            </a:extLst>
          </p:cNvPr>
          <p:cNvSpPr>
            <a:spLocks noGrp="1"/>
          </p:cNvSpPr>
          <p:nvPr>
            <p:ph sz="quarter" idx="15"/>
          </p:nvPr>
        </p:nvSpPr>
        <p:spPr>
          <a:xfrm>
            <a:off x="227013" y="227013"/>
            <a:ext cx="4801504" cy="5543550"/>
          </a:xfrm>
          <a:prstGeom prst="rect">
            <a:avLst/>
          </a:prstGeom>
        </p:spPr>
        <p:txBody>
          <a:bodyPr lIns="0" tIns="0" rIns="0" bIns="0"/>
          <a:lstStyle>
            <a:lvl1pPr>
              <a:defRPr sz="1100" b="1"/>
            </a:lvl1pPr>
          </a:lstStyle>
          <a:p>
            <a:pPr lvl="0"/>
            <a:r>
              <a:rPr lang="fr-FR" dirty="0"/>
              <a:t>Modifier les styles du texte du masque</a:t>
            </a:r>
          </a:p>
        </p:txBody>
      </p:sp>
      <p:pic>
        <p:nvPicPr>
          <p:cNvPr id="4" name="Image 3">
            <a:extLst>
              <a:ext uri="{FF2B5EF4-FFF2-40B4-BE49-F238E27FC236}">
                <a16:creationId xmlns:a16="http://schemas.microsoft.com/office/drawing/2014/main" id="{06143450-1B44-4857-A310-A0DBB41B80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012" y="6076396"/>
            <a:ext cx="508360" cy="556179"/>
          </a:xfrm>
          <a:prstGeom prst="rect">
            <a:avLst/>
          </a:prstGeom>
        </p:spPr>
      </p:pic>
      <p:pic>
        <p:nvPicPr>
          <p:cNvPr id="5" name="Image 4">
            <a:extLst>
              <a:ext uri="{FF2B5EF4-FFF2-40B4-BE49-F238E27FC236}">
                <a16:creationId xmlns:a16="http://schemas.microsoft.com/office/drawing/2014/main" id="{532AB977-4603-4867-BF0A-B2E35C5BCC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3206" y="6076396"/>
            <a:ext cx="186721" cy="182451"/>
          </a:xfrm>
          <a:prstGeom prst="rect">
            <a:avLst/>
          </a:prstGeom>
        </p:spPr>
      </p:pic>
    </p:spTree>
    <p:extLst>
      <p:ext uri="{BB962C8B-B14F-4D97-AF65-F5344CB8AC3E}">
        <p14:creationId xmlns:p14="http://schemas.microsoft.com/office/powerpoint/2010/main" val="2208487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ARROW FULL-PAGE IMAGE ">
    <p:spTree>
      <p:nvGrpSpPr>
        <p:cNvPr id="1" name=""/>
        <p:cNvGrpSpPr/>
        <p:nvPr/>
      </p:nvGrpSpPr>
      <p:grpSpPr>
        <a:xfrm>
          <a:off x="0" y="0"/>
          <a:ext cx="0" cy="0"/>
          <a:chOff x="0" y="0"/>
          <a:chExt cx="0" cy="0"/>
        </a:xfrm>
      </p:grpSpPr>
      <p:sp>
        <p:nvSpPr>
          <p:cNvPr id="3" name="Espace réservé pour une image  20">
            <a:extLst>
              <a:ext uri="{FF2B5EF4-FFF2-40B4-BE49-F238E27FC236}">
                <a16:creationId xmlns:a16="http://schemas.microsoft.com/office/drawing/2014/main" id="{36F57D4E-2A63-49F0-A835-F182B2422278}"/>
              </a:ext>
            </a:extLst>
          </p:cNvPr>
          <p:cNvSpPr>
            <a:spLocks noGrp="1"/>
          </p:cNvSpPr>
          <p:nvPr>
            <p:ph type="pic" sz="quarter" idx="13"/>
          </p:nvPr>
        </p:nvSpPr>
        <p:spPr>
          <a:xfrm>
            <a:off x="8009680" y="0"/>
            <a:ext cx="4182319" cy="6858000"/>
          </a:xfrm>
          <a:prstGeom prst="rect">
            <a:avLst/>
          </a:prstGeom>
        </p:spPr>
        <p:txBody>
          <a:bodyPr/>
          <a:lstStyle/>
          <a:p>
            <a:endParaRPr lang="fr-BE"/>
          </a:p>
        </p:txBody>
      </p:sp>
      <p:sp>
        <p:nvSpPr>
          <p:cNvPr id="10" name="Espace réservé du contenu 8">
            <a:extLst>
              <a:ext uri="{FF2B5EF4-FFF2-40B4-BE49-F238E27FC236}">
                <a16:creationId xmlns:a16="http://schemas.microsoft.com/office/drawing/2014/main" id="{0F212AEC-EFBB-4244-B301-66AE468B2AB0}"/>
              </a:ext>
            </a:extLst>
          </p:cNvPr>
          <p:cNvSpPr>
            <a:spLocks noGrp="1"/>
          </p:cNvSpPr>
          <p:nvPr>
            <p:ph sz="quarter" idx="15"/>
          </p:nvPr>
        </p:nvSpPr>
        <p:spPr>
          <a:xfrm>
            <a:off x="227013" y="227013"/>
            <a:ext cx="7477184" cy="5543550"/>
          </a:xfrm>
          <a:prstGeom prst="rect">
            <a:avLst/>
          </a:prstGeom>
        </p:spPr>
        <p:txBody>
          <a:bodyPr lIns="0" tIns="0" rIns="0" bIns="0"/>
          <a:lstStyle>
            <a:lvl1pPr>
              <a:defRPr sz="1100" b="1"/>
            </a:lvl1pPr>
          </a:lstStyle>
          <a:p>
            <a:pPr lvl="0"/>
            <a:r>
              <a:rPr lang="fr-FR" dirty="0"/>
              <a:t>Modifier les styles du texte du masque</a:t>
            </a:r>
          </a:p>
        </p:txBody>
      </p:sp>
      <p:pic>
        <p:nvPicPr>
          <p:cNvPr id="4" name="Image 3">
            <a:extLst>
              <a:ext uri="{FF2B5EF4-FFF2-40B4-BE49-F238E27FC236}">
                <a16:creationId xmlns:a16="http://schemas.microsoft.com/office/drawing/2014/main" id="{1C5B15FC-7341-45B4-9410-F0F403E9E9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012" y="6076396"/>
            <a:ext cx="508360" cy="556179"/>
          </a:xfrm>
          <a:prstGeom prst="rect">
            <a:avLst/>
          </a:prstGeom>
        </p:spPr>
      </p:pic>
      <p:pic>
        <p:nvPicPr>
          <p:cNvPr id="5" name="Image 4">
            <a:extLst>
              <a:ext uri="{FF2B5EF4-FFF2-40B4-BE49-F238E27FC236}">
                <a16:creationId xmlns:a16="http://schemas.microsoft.com/office/drawing/2014/main" id="{BEBEE929-A1FD-4E0E-968A-CD8CD859A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3206" y="6076396"/>
            <a:ext cx="186721" cy="182451"/>
          </a:xfrm>
          <a:prstGeom prst="rect">
            <a:avLst/>
          </a:prstGeom>
        </p:spPr>
      </p:pic>
    </p:spTree>
    <p:extLst>
      <p:ext uri="{BB962C8B-B14F-4D97-AF65-F5344CB8AC3E}">
        <p14:creationId xmlns:p14="http://schemas.microsoft.com/office/powerpoint/2010/main" val="42351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GHT FULL-PAGE IMAGE ">
    <p:spTree>
      <p:nvGrpSpPr>
        <p:cNvPr id="1" name=""/>
        <p:cNvGrpSpPr/>
        <p:nvPr/>
      </p:nvGrpSpPr>
      <p:grpSpPr>
        <a:xfrm>
          <a:off x="0" y="0"/>
          <a:ext cx="0" cy="0"/>
          <a:chOff x="0" y="0"/>
          <a:chExt cx="0" cy="0"/>
        </a:xfrm>
      </p:grpSpPr>
      <p:sp>
        <p:nvSpPr>
          <p:cNvPr id="3" name="Espace réservé pour une image  20">
            <a:extLst>
              <a:ext uri="{FF2B5EF4-FFF2-40B4-BE49-F238E27FC236}">
                <a16:creationId xmlns:a16="http://schemas.microsoft.com/office/drawing/2014/main" id="{36F57D4E-2A63-49F0-A835-F182B2422278}"/>
              </a:ext>
            </a:extLst>
          </p:cNvPr>
          <p:cNvSpPr>
            <a:spLocks noGrp="1"/>
          </p:cNvSpPr>
          <p:nvPr>
            <p:ph type="pic" sz="quarter" idx="13"/>
          </p:nvPr>
        </p:nvSpPr>
        <p:spPr>
          <a:xfrm>
            <a:off x="0" y="0"/>
            <a:ext cx="12191999" cy="6858000"/>
          </a:xfrm>
          <a:prstGeom prst="rect">
            <a:avLst/>
          </a:prstGeom>
        </p:spPr>
        <p:txBody>
          <a:bodyPr/>
          <a:lstStyle/>
          <a:p>
            <a:endParaRPr lang="fr-BE"/>
          </a:p>
        </p:txBody>
      </p:sp>
      <p:pic>
        <p:nvPicPr>
          <p:cNvPr id="4" name="Image 3">
            <a:extLst>
              <a:ext uri="{FF2B5EF4-FFF2-40B4-BE49-F238E27FC236}">
                <a16:creationId xmlns:a16="http://schemas.microsoft.com/office/drawing/2014/main" id="{1C5B15FC-7341-45B4-9410-F0F403E9E9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012" y="6076396"/>
            <a:ext cx="508360" cy="556179"/>
          </a:xfrm>
          <a:prstGeom prst="rect">
            <a:avLst/>
          </a:prstGeom>
        </p:spPr>
      </p:pic>
      <p:pic>
        <p:nvPicPr>
          <p:cNvPr id="5" name="Image 4">
            <a:extLst>
              <a:ext uri="{FF2B5EF4-FFF2-40B4-BE49-F238E27FC236}">
                <a16:creationId xmlns:a16="http://schemas.microsoft.com/office/drawing/2014/main" id="{BEBEE929-A1FD-4E0E-968A-CD8CD859A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3206" y="6076396"/>
            <a:ext cx="186721" cy="182451"/>
          </a:xfrm>
          <a:prstGeom prst="rect">
            <a:avLst/>
          </a:prstGeom>
        </p:spPr>
      </p:pic>
      <p:pic>
        <p:nvPicPr>
          <p:cNvPr id="6" name="Image 5">
            <a:extLst>
              <a:ext uri="{FF2B5EF4-FFF2-40B4-BE49-F238E27FC236}">
                <a16:creationId xmlns:a16="http://schemas.microsoft.com/office/drawing/2014/main" id="{A9B774D6-55AC-47E8-953F-103740ABBC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05743" y="6498047"/>
            <a:ext cx="1059245" cy="131041"/>
          </a:xfrm>
          <a:prstGeom prst="rect">
            <a:avLst/>
          </a:prstGeom>
        </p:spPr>
      </p:pic>
    </p:spTree>
    <p:extLst>
      <p:ext uri="{BB962C8B-B14F-4D97-AF65-F5344CB8AC3E}">
        <p14:creationId xmlns:p14="http://schemas.microsoft.com/office/powerpoint/2010/main" val="4071547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CK COV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5C14F-497B-4BFF-B661-87D14D096FEA}"/>
              </a:ext>
            </a:extLst>
          </p:cNvPr>
          <p:cNvSpPr/>
          <p:nvPr userDrawn="1"/>
        </p:nvSpPr>
        <p:spPr>
          <a:xfrm>
            <a:off x="8868537" y="0"/>
            <a:ext cx="3330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
        <p:nvSpPr>
          <p:cNvPr id="10" name="Espace réservé pour une image  20">
            <a:extLst>
              <a:ext uri="{FF2B5EF4-FFF2-40B4-BE49-F238E27FC236}">
                <a16:creationId xmlns:a16="http://schemas.microsoft.com/office/drawing/2014/main" id="{F6345978-0A01-42AA-B9CB-3F6E6DFA616B}"/>
              </a:ext>
            </a:extLst>
          </p:cNvPr>
          <p:cNvSpPr>
            <a:spLocks noGrp="1"/>
          </p:cNvSpPr>
          <p:nvPr>
            <p:ph type="pic" sz="quarter" idx="15"/>
          </p:nvPr>
        </p:nvSpPr>
        <p:spPr>
          <a:xfrm>
            <a:off x="-1" y="0"/>
            <a:ext cx="8868537" cy="6858000"/>
          </a:xfrm>
          <a:prstGeom prst="rect">
            <a:avLst/>
          </a:prstGeom>
        </p:spPr>
        <p:txBody>
          <a:bodyPr/>
          <a:lstStyle>
            <a:lvl1pPr marL="0" indent="0">
              <a:buNone/>
              <a:defRPr/>
            </a:lvl1pPr>
          </a:lstStyle>
          <a:p>
            <a:endParaRPr lang="fr-BE" dirty="0"/>
          </a:p>
        </p:txBody>
      </p:sp>
      <p:sp>
        <p:nvSpPr>
          <p:cNvPr id="13" name="Titre 1">
            <a:extLst>
              <a:ext uri="{FF2B5EF4-FFF2-40B4-BE49-F238E27FC236}">
                <a16:creationId xmlns:a16="http://schemas.microsoft.com/office/drawing/2014/main" id="{FB06498A-B632-42C4-893B-52C3B90FED75}"/>
              </a:ext>
            </a:extLst>
          </p:cNvPr>
          <p:cNvSpPr>
            <a:spLocks noGrp="1"/>
          </p:cNvSpPr>
          <p:nvPr>
            <p:ph type="ctrTitle"/>
          </p:nvPr>
        </p:nvSpPr>
        <p:spPr>
          <a:xfrm>
            <a:off x="9126028" y="238516"/>
            <a:ext cx="2808479" cy="5940963"/>
          </a:xfrm>
          <a:prstGeom prst="rect">
            <a:avLst/>
          </a:prstGeom>
        </p:spPr>
        <p:txBody>
          <a:bodyPr anchor="t"/>
          <a:lstStyle>
            <a:lvl1pPr algn="l">
              <a:defRPr sz="4100">
                <a:solidFill>
                  <a:schemeClr val="bg1"/>
                </a:solidFill>
              </a:defRPr>
            </a:lvl1pPr>
          </a:lstStyle>
          <a:p>
            <a:r>
              <a:rPr lang="fr-FR" dirty="0"/>
              <a:t>Modifiez le style du titre</a:t>
            </a:r>
            <a:endParaRPr lang="fr-BE" dirty="0"/>
          </a:p>
        </p:txBody>
      </p:sp>
      <p:pic>
        <p:nvPicPr>
          <p:cNvPr id="18" name="Image 17">
            <a:extLst>
              <a:ext uri="{FF2B5EF4-FFF2-40B4-BE49-F238E27FC236}">
                <a16:creationId xmlns:a16="http://schemas.microsoft.com/office/drawing/2014/main" id="{9D2FF624-03B6-4CE5-BB0D-2723C3159F7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38050" y="5592214"/>
            <a:ext cx="1047767" cy="1026385"/>
          </a:xfrm>
          <a:prstGeom prst="rect">
            <a:avLst/>
          </a:prstGeom>
        </p:spPr>
      </p:pic>
      <p:pic>
        <p:nvPicPr>
          <p:cNvPr id="19" name="Image 18">
            <a:extLst>
              <a:ext uri="{FF2B5EF4-FFF2-40B4-BE49-F238E27FC236}">
                <a16:creationId xmlns:a16="http://schemas.microsoft.com/office/drawing/2014/main" id="{E3BB421C-047B-47E7-BAD0-6B957D386F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6029" y="6418881"/>
            <a:ext cx="1230322" cy="152205"/>
          </a:xfrm>
          <a:prstGeom prst="rect">
            <a:avLst/>
          </a:prstGeom>
        </p:spPr>
      </p:pic>
      <p:pic>
        <p:nvPicPr>
          <p:cNvPr id="11" name="Image 10">
            <a:extLst>
              <a:ext uri="{FF2B5EF4-FFF2-40B4-BE49-F238E27FC236}">
                <a16:creationId xmlns:a16="http://schemas.microsoft.com/office/drawing/2014/main" id="{7A18CB6B-BF2C-454D-8E24-5142BA76A4C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57492" y="3502288"/>
            <a:ext cx="2859788" cy="3116311"/>
          </a:xfrm>
          <a:prstGeom prst="rect">
            <a:avLst/>
          </a:prstGeom>
        </p:spPr>
      </p:pic>
    </p:spTree>
    <p:extLst>
      <p:ext uri="{BB962C8B-B14F-4D97-AF65-F5344CB8AC3E}">
        <p14:creationId xmlns:p14="http://schemas.microsoft.com/office/powerpoint/2010/main" val="3102768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 FULL-PAGE IMAGE ">
    <p:spTree>
      <p:nvGrpSpPr>
        <p:cNvPr id="1" name=""/>
        <p:cNvGrpSpPr/>
        <p:nvPr/>
      </p:nvGrpSpPr>
      <p:grpSpPr>
        <a:xfrm>
          <a:off x="0" y="0"/>
          <a:ext cx="0" cy="0"/>
          <a:chOff x="0" y="0"/>
          <a:chExt cx="0" cy="0"/>
        </a:xfrm>
      </p:grpSpPr>
      <p:sp>
        <p:nvSpPr>
          <p:cNvPr id="3" name="Espace réservé pour une image  20">
            <a:extLst>
              <a:ext uri="{FF2B5EF4-FFF2-40B4-BE49-F238E27FC236}">
                <a16:creationId xmlns:a16="http://schemas.microsoft.com/office/drawing/2014/main" id="{36F57D4E-2A63-49F0-A835-F182B2422278}"/>
              </a:ext>
            </a:extLst>
          </p:cNvPr>
          <p:cNvSpPr>
            <a:spLocks noGrp="1"/>
          </p:cNvSpPr>
          <p:nvPr>
            <p:ph type="pic" sz="quarter" idx="13"/>
          </p:nvPr>
        </p:nvSpPr>
        <p:spPr>
          <a:xfrm>
            <a:off x="0" y="0"/>
            <a:ext cx="12191999" cy="6858000"/>
          </a:xfrm>
          <a:prstGeom prst="rect">
            <a:avLst/>
          </a:prstGeom>
          <a:solidFill>
            <a:schemeClr val="tx1">
              <a:lumMod val="75000"/>
              <a:lumOff val="25000"/>
            </a:schemeClr>
          </a:solidFill>
        </p:spPr>
        <p:txBody>
          <a:bodyPr/>
          <a:lstStyle/>
          <a:p>
            <a:endParaRPr lang="fr-BE"/>
          </a:p>
        </p:txBody>
      </p:sp>
      <p:pic>
        <p:nvPicPr>
          <p:cNvPr id="4" name="Image 3">
            <a:extLst>
              <a:ext uri="{FF2B5EF4-FFF2-40B4-BE49-F238E27FC236}">
                <a16:creationId xmlns:a16="http://schemas.microsoft.com/office/drawing/2014/main" id="{1C5B15FC-7341-45B4-9410-F0F403E9E9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012" y="6076396"/>
            <a:ext cx="508360" cy="556178"/>
          </a:xfrm>
          <a:prstGeom prst="rect">
            <a:avLst/>
          </a:prstGeom>
        </p:spPr>
      </p:pic>
      <p:pic>
        <p:nvPicPr>
          <p:cNvPr id="5" name="Image 4">
            <a:extLst>
              <a:ext uri="{FF2B5EF4-FFF2-40B4-BE49-F238E27FC236}">
                <a16:creationId xmlns:a16="http://schemas.microsoft.com/office/drawing/2014/main" id="{BEBEE929-A1FD-4E0E-968A-CD8CD859A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3206" y="6076396"/>
            <a:ext cx="186720" cy="182451"/>
          </a:xfrm>
          <a:prstGeom prst="rect">
            <a:avLst/>
          </a:prstGeom>
        </p:spPr>
      </p:pic>
      <p:pic>
        <p:nvPicPr>
          <p:cNvPr id="6" name="Image 5">
            <a:extLst>
              <a:ext uri="{FF2B5EF4-FFF2-40B4-BE49-F238E27FC236}">
                <a16:creationId xmlns:a16="http://schemas.microsoft.com/office/drawing/2014/main" id="{A9B774D6-55AC-47E8-953F-103740ABBC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05743" y="6498047"/>
            <a:ext cx="1059245" cy="131040"/>
          </a:xfrm>
          <a:prstGeom prst="rect">
            <a:avLst/>
          </a:prstGeom>
        </p:spPr>
      </p:pic>
    </p:spTree>
    <p:extLst>
      <p:ext uri="{BB962C8B-B14F-4D97-AF65-F5344CB8AC3E}">
        <p14:creationId xmlns:p14="http://schemas.microsoft.com/office/powerpoint/2010/main" val="1579774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COV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640F70-9A6B-4930-8BF7-CB7FCFCBA84D}"/>
              </a:ext>
            </a:extLst>
          </p:cNvPr>
          <p:cNvSpPr/>
          <p:nvPr userDrawn="1"/>
        </p:nvSpPr>
        <p:spPr>
          <a:xfrm>
            <a:off x="8868536" y="0"/>
            <a:ext cx="3323464" cy="6858000"/>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space réservé pour une image  20">
            <a:extLst>
              <a:ext uri="{FF2B5EF4-FFF2-40B4-BE49-F238E27FC236}">
                <a16:creationId xmlns:a16="http://schemas.microsoft.com/office/drawing/2014/main" id="{B5EA5C2A-9A3E-4769-88D2-634C0BD63BCF}"/>
              </a:ext>
            </a:extLst>
          </p:cNvPr>
          <p:cNvSpPr>
            <a:spLocks noGrp="1"/>
          </p:cNvSpPr>
          <p:nvPr>
            <p:ph type="pic" sz="quarter" idx="15"/>
          </p:nvPr>
        </p:nvSpPr>
        <p:spPr>
          <a:xfrm>
            <a:off x="-1" y="0"/>
            <a:ext cx="8868537" cy="6858000"/>
          </a:xfrm>
          <a:prstGeom prst="rect">
            <a:avLst/>
          </a:prstGeom>
        </p:spPr>
        <p:txBody>
          <a:bodyPr/>
          <a:lstStyle>
            <a:lvl1pPr marL="0" indent="0">
              <a:buNone/>
              <a:defRPr/>
            </a:lvl1pPr>
          </a:lstStyle>
          <a:p>
            <a:endParaRPr lang="fr-BE" dirty="0"/>
          </a:p>
        </p:txBody>
      </p:sp>
      <p:pic>
        <p:nvPicPr>
          <p:cNvPr id="9" name="Image 8">
            <a:extLst>
              <a:ext uri="{FF2B5EF4-FFF2-40B4-BE49-F238E27FC236}">
                <a16:creationId xmlns:a16="http://schemas.microsoft.com/office/drawing/2014/main" id="{90895AA0-1E9E-4F9A-B587-8118E35CB0E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7492" y="3502288"/>
            <a:ext cx="2859788" cy="3116311"/>
          </a:xfrm>
          <a:prstGeom prst="rect">
            <a:avLst/>
          </a:prstGeom>
        </p:spPr>
      </p:pic>
      <p:pic>
        <p:nvPicPr>
          <p:cNvPr id="12" name="Image 11">
            <a:extLst>
              <a:ext uri="{FF2B5EF4-FFF2-40B4-BE49-F238E27FC236}">
                <a16:creationId xmlns:a16="http://schemas.microsoft.com/office/drawing/2014/main" id="{C3F50C2F-0BDA-43F2-B4A6-44F3B3A3CD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938050" y="5592222"/>
            <a:ext cx="1047767" cy="1026369"/>
          </a:xfrm>
          <a:prstGeom prst="rect">
            <a:avLst/>
          </a:prstGeom>
        </p:spPr>
      </p:pic>
      <p:pic>
        <p:nvPicPr>
          <p:cNvPr id="16" name="Image 15">
            <a:extLst>
              <a:ext uri="{FF2B5EF4-FFF2-40B4-BE49-F238E27FC236}">
                <a16:creationId xmlns:a16="http://schemas.microsoft.com/office/drawing/2014/main" id="{23669E5D-4DF2-4BE2-A482-DFA0F0E639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26027" y="6418881"/>
            <a:ext cx="1230320" cy="152205"/>
          </a:xfrm>
          <a:prstGeom prst="rect">
            <a:avLst/>
          </a:prstGeom>
        </p:spPr>
      </p:pic>
      <p:sp>
        <p:nvSpPr>
          <p:cNvPr id="4" name="Sous-titre 2">
            <a:extLst>
              <a:ext uri="{FF2B5EF4-FFF2-40B4-BE49-F238E27FC236}">
                <a16:creationId xmlns:a16="http://schemas.microsoft.com/office/drawing/2014/main" id="{31537E9B-A4A1-8A67-1182-0F28ACB242D5}"/>
              </a:ext>
            </a:extLst>
          </p:cNvPr>
          <p:cNvSpPr>
            <a:spLocks noGrp="1"/>
          </p:cNvSpPr>
          <p:nvPr>
            <p:ph type="subTitle" idx="1"/>
          </p:nvPr>
        </p:nvSpPr>
        <p:spPr>
          <a:xfrm>
            <a:off x="9126027" y="3004476"/>
            <a:ext cx="2808479" cy="2348337"/>
          </a:xfrm>
          <a:prstGeom prst="rect">
            <a:avLst/>
          </a:prstGeom>
        </p:spPr>
        <p:txBody>
          <a:bodyPr>
            <a:normAutofit/>
          </a:bodyPr>
          <a:lstStyle>
            <a:lvl1pPr marL="0" indent="0" algn="l">
              <a:buNone/>
              <a:defRPr sz="26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fr-BE" dirty="0"/>
          </a:p>
        </p:txBody>
      </p:sp>
      <p:sp>
        <p:nvSpPr>
          <p:cNvPr id="5" name="Titre 1">
            <a:extLst>
              <a:ext uri="{FF2B5EF4-FFF2-40B4-BE49-F238E27FC236}">
                <a16:creationId xmlns:a16="http://schemas.microsoft.com/office/drawing/2014/main" id="{F4EB0162-2B3D-618D-26A8-91DC3B7D1AC7}"/>
              </a:ext>
            </a:extLst>
          </p:cNvPr>
          <p:cNvSpPr>
            <a:spLocks noGrp="1"/>
          </p:cNvSpPr>
          <p:nvPr>
            <p:ph type="ctrTitle"/>
          </p:nvPr>
        </p:nvSpPr>
        <p:spPr>
          <a:xfrm>
            <a:off x="9126028" y="238517"/>
            <a:ext cx="2808479" cy="2545780"/>
          </a:xfrm>
          <a:prstGeom prst="rect">
            <a:avLst/>
          </a:prstGeom>
        </p:spPr>
        <p:txBody>
          <a:bodyPr anchor="t"/>
          <a:lstStyle>
            <a:lvl1pPr algn="l">
              <a:defRPr sz="4100">
                <a:solidFill>
                  <a:schemeClr val="tx1"/>
                </a:solidFill>
              </a:defRPr>
            </a:lvl1pPr>
          </a:lstStyle>
          <a:p>
            <a:r>
              <a:rPr lang="fr-FR" dirty="0"/>
              <a:t>Modifiez le style du titre</a:t>
            </a:r>
            <a:endParaRPr lang="fr-BE" dirty="0"/>
          </a:p>
        </p:txBody>
      </p:sp>
    </p:spTree>
    <p:extLst>
      <p:ext uri="{BB962C8B-B14F-4D97-AF65-F5344CB8AC3E}">
        <p14:creationId xmlns:p14="http://schemas.microsoft.com/office/powerpoint/2010/main" val="78440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WHITE CHAPTE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66DD24-4011-4DD6-A242-303ED1F09921}"/>
              </a:ext>
            </a:extLst>
          </p:cNvPr>
          <p:cNvSpPr>
            <a:spLocks noGrp="1"/>
          </p:cNvSpPr>
          <p:nvPr>
            <p:ph type="ctrTitle"/>
          </p:nvPr>
        </p:nvSpPr>
        <p:spPr>
          <a:xfrm>
            <a:off x="1076325" y="1122363"/>
            <a:ext cx="10039350" cy="2387600"/>
          </a:xfrm>
          <a:prstGeom prst="rect">
            <a:avLst/>
          </a:prstGeom>
        </p:spPr>
        <p:txBody>
          <a:bodyPr anchor="b"/>
          <a:lstStyle>
            <a:lvl1pPr algn="ctr">
              <a:defRPr sz="6000"/>
            </a:lvl1pPr>
          </a:lstStyle>
          <a:p>
            <a:r>
              <a:rPr lang="fr-FR" dirty="0"/>
              <a:t>Modifiez le style du titre</a:t>
            </a:r>
            <a:endParaRPr lang="fr-BE" dirty="0"/>
          </a:p>
        </p:txBody>
      </p:sp>
      <p:sp>
        <p:nvSpPr>
          <p:cNvPr id="3" name="Sous-titre 2">
            <a:extLst>
              <a:ext uri="{FF2B5EF4-FFF2-40B4-BE49-F238E27FC236}">
                <a16:creationId xmlns:a16="http://schemas.microsoft.com/office/drawing/2014/main" id="{E26F5719-7274-4660-B50E-94B2DBE99030}"/>
              </a:ext>
            </a:extLst>
          </p:cNvPr>
          <p:cNvSpPr>
            <a:spLocks noGrp="1"/>
          </p:cNvSpPr>
          <p:nvPr>
            <p:ph type="subTitle" idx="1"/>
          </p:nvPr>
        </p:nvSpPr>
        <p:spPr>
          <a:xfrm>
            <a:off x="1076325" y="3602038"/>
            <a:ext cx="10039350" cy="1655762"/>
          </a:xfrm>
          <a:prstGeom prst="rect">
            <a:avLst/>
          </a:prstGeom>
        </p:spPr>
        <p:txBody>
          <a:bodyPr>
            <a:normAutofit/>
          </a:bodyPr>
          <a:lstStyle>
            <a:lvl1pPr marL="0" indent="0" algn="ctr">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fr-BE" dirty="0"/>
          </a:p>
        </p:txBody>
      </p:sp>
      <p:pic>
        <p:nvPicPr>
          <p:cNvPr id="4" name="Image 3">
            <a:extLst>
              <a:ext uri="{FF2B5EF4-FFF2-40B4-BE49-F238E27FC236}">
                <a16:creationId xmlns:a16="http://schemas.microsoft.com/office/drawing/2014/main" id="{0739F76B-2BD3-48D9-B245-3E2662CB88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012" y="6076396"/>
            <a:ext cx="508360" cy="556179"/>
          </a:xfrm>
          <a:prstGeom prst="rect">
            <a:avLst/>
          </a:prstGeom>
        </p:spPr>
      </p:pic>
      <p:pic>
        <p:nvPicPr>
          <p:cNvPr id="5" name="Image 4">
            <a:extLst>
              <a:ext uri="{FF2B5EF4-FFF2-40B4-BE49-F238E27FC236}">
                <a16:creationId xmlns:a16="http://schemas.microsoft.com/office/drawing/2014/main" id="{2028CED0-F953-44DF-BA39-D9BF78DB87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5743" y="6498047"/>
            <a:ext cx="1059245" cy="131041"/>
          </a:xfrm>
          <a:prstGeom prst="rect">
            <a:avLst/>
          </a:prstGeom>
        </p:spPr>
      </p:pic>
      <p:pic>
        <p:nvPicPr>
          <p:cNvPr id="6" name="Image 5">
            <a:extLst>
              <a:ext uri="{FF2B5EF4-FFF2-40B4-BE49-F238E27FC236}">
                <a16:creationId xmlns:a16="http://schemas.microsoft.com/office/drawing/2014/main" id="{8797751F-9F22-43E1-9163-FCAF397AC9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3206" y="6076396"/>
            <a:ext cx="186721" cy="182451"/>
          </a:xfrm>
          <a:prstGeom prst="rect">
            <a:avLst/>
          </a:prstGeom>
        </p:spPr>
      </p:pic>
    </p:spTree>
    <p:extLst>
      <p:ext uri="{BB962C8B-B14F-4D97-AF65-F5344CB8AC3E}">
        <p14:creationId xmlns:p14="http://schemas.microsoft.com/office/powerpoint/2010/main" val="16335148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CK CHAP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DCF945-DDB7-4387-BBD6-847D2D0B8FD9}"/>
              </a:ext>
            </a:extLst>
          </p:cNvPr>
          <p:cNvSpPr/>
          <p:nvPr userDrawn="1"/>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pic>
        <p:nvPicPr>
          <p:cNvPr id="3" name="Image 2">
            <a:extLst>
              <a:ext uri="{FF2B5EF4-FFF2-40B4-BE49-F238E27FC236}">
                <a16:creationId xmlns:a16="http://schemas.microsoft.com/office/drawing/2014/main" id="{6F377641-660A-49ED-8BA6-E454166202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012" y="6076396"/>
            <a:ext cx="508360" cy="556178"/>
          </a:xfrm>
          <a:prstGeom prst="rect">
            <a:avLst/>
          </a:prstGeom>
        </p:spPr>
      </p:pic>
      <p:pic>
        <p:nvPicPr>
          <p:cNvPr id="4" name="Image 3">
            <a:extLst>
              <a:ext uri="{FF2B5EF4-FFF2-40B4-BE49-F238E27FC236}">
                <a16:creationId xmlns:a16="http://schemas.microsoft.com/office/drawing/2014/main" id="{E5E64C47-B26E-4758-91C8-6FDF04E51B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5743" y="6498047"/>
            <a:ext cx="1059245" cy="131040"/>
          </a:xfrm>
          <a:prstGeom prst="rect">
            <a:avLst/>
          </a:prstGeom>
        </p:spPr>
      </p:pic>
      <p:pic>
        <p:nvPicPr>
          <p:cNvPr id="5" name="Image 4">
            <a:extLst>
              <a:ext uri="{FF2B5EF4-FFF2-40B4-BE49-F238E27FC236}">
                <a16:creationId xmlns:a16="http://schemas.microsoft.com/office/drawing/2014/main" id="{01E67C78-3462-4557-8099-BEC8757371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3206" y="6076396"/>
            <a:ext cx="186720" cy="182451"/>
          </a:xfrm>
          <a:prstGeom prst="rect">
            <a:avLst/>
          </a:prstGeom>
        </p:spPr>
      </p:pic>
      <p:sp>
        <p:nvSpPr>
          <p:cNvPr id="6" name="Titre 1">
            <a:extLst>
              <a:ext uri="{FF2B5EF4-FFF2-40B4-BE49-F238E27FC236}">
                <a16:creationId xmlns:a16="http://schemas.microsoft.com/office/drawing/2014/main" id="{033E5CBF-0D01-4E4B-B0EB-32CC3C77AE68}"/>
              </a:ext>
            </a:extLst>
          </p:cNvPr>
          <p:cNvSpPr>
            <a:spLocks noGrp="1"/>
          </p:cNvSpPr>
          <p:nvPr>
            <p:ph type="ctrTitle"/>
          </p:nvPr>
        </p:nvSpPr>
        <p:spPr>
          <a:xfrm>
            <a:off x="1076325" y="1122363"/>
            <a:ext cx="10039349" cy="2387600"/>
          </a:xfrm>
          <a:prstGeom prst="rect">
            <a:avLst/>
          </a:prstGeom>
        </p:spPr>
        <p:txBody>
          <a:bodyPr anchor="b"/>
          <a:lstStyle>
            <a:lvl1pPr algn="ctr">
              <a:defRPr sz="6000">
                <a:solidFill>
                  <a:schemeClr val="bg1"/>
                </a:solidFill>
              </a:defRPr>
            </a:lvl1pPr>
          </a:lstStyle>
          <a:p>
            <a:r>
              <a:rPr lang="fr-FR" dirty="0"/>
              <a:t>Modifiez le style du titre</a:t>
            </a:r>
            <a:endParaRPr lang="fr-BE" dirty="0"/>
          </a:p>
        </p:txBody>
      </p:sp>
      <p:sp>
        <p:nvSpPr>
          <p:cNvPr id="7" name="Sous-titre 2">
            <a:extLst>
              <a:ext uri="{FF2B5EF4-FFF2-40B4-BE49-F238E27FC236}">
                <a16:creationId xmlns:a16="http://schemas.microsoft.com/office/drawing/2014/main" id="{DA78D375-EA45-4AB2-B24A-7BA6A6F9427D}"/>
              </a:ext>
            </a:extLst>
          </p:cNvPr>
          <p:cNvSpPr>
            <a:spLocks noGrp="1"/>
          </p:cNvSpPr>
          <p:nvPr>
            <p:ph type="subTitle" idx="1"/>
          </p:nvPr>
        </p:nvSpPr>
        <p:spPr>
          <a:xfrm>
            <a:off x="1076325" y="3602038"/>
            <a:ext cx="10039349" cy="1655762"/>
          </a:xfrm>
          <a:prstGeom prst="rect">
            <a:avLst/>
          </a:prstGeom>
        </p:spPr>
        <p:txBody>
          <a:bodyPr>
            <a:normAutofit/>
          </a:bodyPr>
          <a:lstStyle>
            <a:lvl1pPr marL="0" indent="0" algn="ctr">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fr-BE" dirty="0"/>
          </a:p>
        </p:txBody>
      </p:sp>
    </p:spTree>
    <p:extLst>
      <p:ext uri="{BB962C8B-B14F-4D97-AF65-F5344CB8AC3E}">
        <p14:creationId xmlns:p14="http://schemas.microsoft.com/office/powerpoint/2010/main" val="3203302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CHAP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941DBB-C6D3-6AD5-2937-0281A8D29BF8}"/>
              </a:ext>
            </a:extLst>
          </p:cNvPr>
          <p:cNvSpPr/>
          <p:nvPr userDrawn="1"/>
        </p:nvSpPr>
        <p:spPr>
          <a:xfrm>
            <a:off x="0" y="0"/>
            <a:ext cx="12192000" cy="6858000"/>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solidFill>
                <a:schemeClr val="bg1"/>
              </a:solidFill>
            </a:endParaRPr>
          </a:p>
        </p:txBody>
      </p:sp>
      <p:sp>
        <p:nvSpPr>
          <p:cNvPr id="6" name="Titre 1">
            <a:extLst>
              <a:ext uri="{FF2B5EF4-FFF2-40B4-BE49-F238E27FC236}">
                <a16:creationId xmlns:a16="http://schemas.microsoft.com/office/drawing/2014/main" id="{033E5CBF-0D01-4E4B-B0EB-32CC3C77AE68}"/>
              </a:ext>
            </a:extLst>
          </p:cNvPr>
          <p:cNvSpPr>
            <a:spLocks noGrp="1"/>
          </p:cNvSpPr>
          <p:nvPr>
            <p:ph type="ctrTitle"/>
          </p:nvPr>
        </p:nvSpPr>
        <p:spPr>
          <a:xfrm>
            <a:off x="1076325" y="1122363"/>
            <a:ext cx="10039349" cy="2387600"/>
          </a:xfrm>
          <a:prstGeom prst="rect">
            <a:avLst/>
          </a:prstGeom>
        </p:spPr>
        <p:txBody>
          <a:bodyPr anchor="b"/>
          <a:lstStyle>
            <a:lvl1pPr algn="ctr">
              <a:defRPr sz="6000">
                <a:solidFill>
                  <a:schemeClr val="tx1"/>
                </a:solidFill>
              </a:defRPr>
            </a:lvl1pPr>
          </a:lstStyle>
          <a:p>
            <a:r>
              <a:rPr lang="fr-FR" dirty="0"/>
              <a:t>Modifiez le style du titre</a:t>
            </a:r>
            <a:endParaRPr lang="fr-BE" dirty="0"/>
          </a:p>
        </p:txBody>
      </p:sp>
      <p:sp>
        <p:nvSpPr>
          <p:cNvPr id="7" name="Sous-titre 2">
            <a:extLst>
              <a:ext uri="{FF2B5EF4-FFF2-40B4-BE49-F238E27FC236}">
                <a16:creationId xmlns:a16="http://schemas.microsoft.com/office/drawing/2014/main" id="{DA78D375-EA45-4AB2-B24A-7BA6A6F9427D}"/>
              </a:ext>
            </a:extLst>
          </p:cNvPr>
          <p:cNvSpPr>
            <a:spLocks noGrp="1"/>
          </p:cNvSpPr>
          <p:nvPr>
            <p:ph type="subTitle" idx="1"/>
          </p:nvPr>
        </p:nvSpPr>
        <p:spPr>
          <a:xfrm>
            <a:off x="1076325" y="3602038"/>
            <a:ext cx="10039349" cy="1655762"/>
          </a:xfrm>
          <a:prstGeom prst="rect">
            <a:avLst/>
          </a:prstGeom>
        </p:spPr>
        <p:txBody>
          <a:bodyPr>
            <a:normAutofit/>
          </a:bodyPr>
          <a:lstStyle>
            <a:lvl1pPr marL="0" indent="0" algn="ctr">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fr-BE" dirty="0"/>
          </a:p>
        </p:txBody>
      </p:sp>
      <p:pic>
        <p:nvPicPr>
          <p:cNvPr id="9" name="Image 8">
            <a:extLst>
              <a:ext uri="{FF2B5EF4-FFF2-40B4-BE49-F238E27FC236}">
                <a16:creationId xmlns:a16="http://schemas.microsoft.com/office/drawing/2014/main" id="{34B1B1EB-A9EC-7A04-047F-D75FCC87A2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012" y="6076396"/>
            <a:ext cx="508360" cy="556179"/>
          </a:xfrm>
          <a:prstGeom prst="rect">
            <a:avLst/>
          </a:prstGeom>
        </p:spPr>
      </p:pic>
      <p:pic>
        <p:nvPicPr>
          <p:cNvPr id="10" name="Image 9">
            <a:extLst>
              <a:ext uri="{FF2B5EF4-FFF2-40B4-BE49-F238E27FC236}">
                <a16:creationId xmlns:a16="http://schemas.microsoft.com/office/drawing/2014/main" id="{4DBC7387-412F-32AA-8E1C-A34F3AD7AA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5743" y="6498047"/>
            <a:ext cx="1059245" cy="131041"/>
          </a:xfrm>
          <a:prstGeom prst="rect">
            <a:avLst/>
          </a:prstGeom>
        </p:spPr>
      </p:pic>
      <p:pic>
        <p:nvPicPr>
          <p:cNvPr id="11" name="Image 10">
            <a:extLst>
              <a:ext uri="{FF2B5EF4-FFF2-40B4-BE49-F238E27FC236}">
                <a16:creationId xmlns:a16="http://schemas.microsoft.com/office/drawing/2014/main" id="{C50059C1-841F-4F69-03CA-0DD0C6E666D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3206" y="6076396"/>
            <a:ext cx="186721" cy="182451"/>
          </a:xfrm>
          <a:prstGeom prst="rect">
            <a:avLst/>
          </a:prstGeom>
        </p:spPr>
      </p:pic>
    </p:spTree>
    <p:extLst>
      <p:ext uri="{BB962C8B-B14F-4D97-AF65-F5344CB8AC3E}">
        <p14:creationId xmlns:p14="http://schemas.microsoft.com/office/powerpoint/2010/main" val="249329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3A01C37-A5A4-410C-A97A-B9D43B9D63B5}"/>
              </a:ext>
            </a:extLst>
          </p:cNvPr>
          <p:cNvSpPr>
            <a:spLocks noGrp="1"/>
          </p:cNvSpPr>
          <p:nvPr>
            <p:ph type="title"/>
          </p:nvPr>
        </p:nvSpPr>
        <p:spPr>
          <a:xfrm>
            <a:off x="227012" y="226584"/>
            <a:ext cx="11731964" cy="1065509"/>
          </a:xfrm>
        </p:spPr>
        <p:txBody>
          <a:bodyPr anchor="t" anchorCtr="0"/>
          <a:lstStyle/>
          <a:p>
            <a:r>
              <a:rPr lang="fr-FR" dirty="0"/>
              <a:t>Modifiez le style du titre</a:t>
            </a:r>
            <a:endParaRPr lang="fr-BE" dirty="0"/>
          </a:p>
        </p:txBody>
      </p:sp>
      <p:sp>
        <p:nvSpPr>
          <p:cNvPr id="6" name="Espace réservé du contenu 2">
            <a:extLst>
              <a:ext uri="{FF2B5EF4-FFF2-40B4-BE49-F238E27FC236}">
                <a16:creationId xmlns:a16="http://schemas.microsoft.com/office/drawing/2014/main" id="{770E66EA-FF49-45BE-BCAE-994F1567B95D}"/>
              </a:ext>
            </a:extLst>
          </p:cNvPr>
          <p:cNvSpPr>
            <a:spLocks noGrp="1"/>
          </p:cNvSpPr>
          <p:nvPr>
            <p:ph idx="1"/>
          </p:nvPr>
        </p:nvSpPr>
        <p:spPr>
          <a:xfrm>
            <a:off x="227012" y="1475316"/>
            <a:ext cx="11731965" cy="4294716"/>
          </a:xfrm>
        </p:spPr>
        <p:txBody>
          <a:bodyPr anchor="t" anchorCtr="0">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3945850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INGUAL TEXT">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3177B52F-2D41-465A-AF0C-A17430FE8B5F}"/>
              </a:ext>
            </a:extLst>
          </p:cNvPr>
          <p:cNvSpPr>
            <a:spLocks noGrp="1"/>
          </p:cNvSpPr>
          <p:nvPr>
            <p:ph type="title"/>
          </p:nvPr>
        </p:nvSpPr>
        <p:spPr>
          <a:xfrm>
            <a:off x="227012" y="226584"/>
            <a:ext cx="11731964" cy="1065509"/>
          </a:xfrm>
        </p:spPr>
        <p:txBody>
          <a:bodyPr/>
          <a:lstStyle/>
          <a:p>
            <a:r>
              <a:rPr lang="fr-FR" dirty="0"/>
              <a:t>Modifiez le style du titre</a:t>
            </a:r>
            <a:endParaRPr lang="fr-BE" dirty="0"/>
          </a:p>
        </p:txBody>
      </p:sp>
      <p:sp>
        <p:nvSpPr>
          <p:cNvPr id="6" name="Espace réservé du contenu 2">
            <a:extLst>
              <a:ext uri="{FF2B5EF4-FFF2-40B4-BE49-F238E27FC236}">
                <a16:creationId xmlns:a16="http://schemas.microsoft.com/office/drawing/2014/main" id="{829A2F43-594A-4152-B393-F46BA3FC728E}"/>
              </a:ext>
            </a:extLst>
          </p:cNvPr>
          <p:cNvSpPr>
            <a:spLocks noGrp="1"/>
          </p:cNvSpPr>
          <p:nvPr>
            <p:ph idx="11"/>
          </p:nvPr>
        </p:nvSpPr>
        <p:spPr>
          <a:xfrm>
            <a:off x="227013" y="1475316"/>
            <a:ext cx="11725952" cy="2076776"/>
          </a:xfrm>
        </p:spPr>
        <p:txBody>
          <a:bodyPr anchor="t" anchorCtr="0">
            <a:normAutofit/>
          </a:bodyPr>
          <a:lstStyle>
            <a:lvl1pPr>
              <a:defRPr sz="2000"/>
            </a:lvl1pPr>
            <a:lvl2pPr>
              <a:defRPr sz="2000"/>
            </a:lvl2pPr>
            <a:lvl3pPr>
              <a:defRPr sz="16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12" name="Espace réservé du contenu 2">
            <a:extLst>
              <a:ext uri="{FF2B5EF4-FFF2-40B4-BE49-F238E27FC236}">
                <a16:creationId xmlns:a16="http://schemas.microsoft.com/office/drawing/2014/main" id="{B42F94B3-6EE6-46FF-BB2D-5B6A925BF8FA}"/>
              </a:ext>
            </a:extLst>
          </p:cNvPr>
          <p:cNvSpPr>
            <a:spLocks noGrp="1"/>
          </p:cNvSpPr>
          <p:nvPr>
            <p:ph idx="12"/>
          </p:nvPr>
        </p:nvSpPr>
        <p:spPr>
          <a:xfrm>
            <a:off x="221000" y="3698872"/>
            <a:ext cx="11731965" cy="2076777"/>
          </a:xfrm>
        </p:spPr>
        <p:txBody>
          <a:bodyPr anchor="t" anchorCtr="0">
            <a:normAutofit/>
          </a:bodyPr>
          <a:lstStyle>
            <a:lvl1pPr>
              <a:defRPr sz="2000">
                <a:solidFill>
                  <a:schemeClr val="bg1">
                    <a:lumMod val="50000"/>
                  </a:schemeClr>
                </a:solidFill>
              </a:defRPr>
            </a:lvl1pPr>
            <a:lvl2pPr>
              <a:defRPr sz="2000">
                <a:solidFill>
                  <a:schemeClr val="bg1">
                    <a:lumMod val="50000"/>
                  </a:schemeClr>
                </a:solidFill>
              </a:defRPr>
            </a:lvl2pPr>
            <a:lvl3pPr>
              <a:defRPr sz="16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30835071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11.png"/><Relationship Id="rId2" Type="http://schemas.openxmlformats.org/officeDocument/2006/relationships/slideLayout" Target="../slideLayouts/slideLayout9.xml"/><Relationship Id="rId16"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10.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Espace réservé du titre 1">
            <a:extLst>
              <a:ext uri="{FF2B5EF4-FFF2-40B4-BE49-F238E27FC236}">
                <a16:creationId xmlns:a16="http://schemas.microsoft.com/office/drawing/2014/main" id="{28198303-7280-47EF-96D1-D6BE3608707E}"/>
              </a:ext>
            </a:extLst>
          </p:cNvPr>
          <p:cNvSpPr>
            <a:spLocks noGrp="1"/>
          </p:cNvSpPr>
          <p:nvPr>
            <p:ph type="title"/>
          </p:nvPr>
        </p:nvSpPr>
        <p:spPr>
          <a:xfrm>
            <a:off x="227012" y="226584"/>
            <a:ext cx="7640638" cy="3023819"/>
          </a:xfrm>
          <a:prstGeom prst="rect">
            <a:avLst/>
          </a:prstGeom>
        </p:spPr>
        <p:txBody>
          <a:bodyPr vert="horz" lIns="0" tIns="0" rIns="0" bIns="0" rtlCol="0" anchor="t">
            <a:noAutofit/>
          </a:bodyPr>
          <a:lstStyle/>
          <a:p>
            <a:r>
              <a:rPr lang="fr-FR" dirty="0"/>
              <a:t>Modifiez le style du titre</a:t>
            </a:r>
            <a:br>
              <a:rPr lang="fr-FR" dirty="0"/>
            </a:br>
            <a:endParaRPr lang="fr-BE" dirty="0"/>
          </a:p>
        </p:txBody>
      </p:sp>
    </p:spTree>
    <p:extLst>
      <p:ext uri="{BB962C8B-B14F-4D97-AF65-F5344CB8AC3E}">
        <p14:creationId xmlns:p14="http://schemas.microsoft.com/office/powerpoint/2010/main" val="136248412"/>
      </p:ext>
    </p:extLst>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360000" indent="-360000" algn="l" defTabSz="914400" rtl="0" eaLnBrk="1" latinLnBrk="0" hangingPunct="1">
        <a:lnSpc>
          <a:spcPct val="90000"/>
        </a:lnSpc>
        <a:spcBef>
          <a:spcPts val="1000"/>
        </a:spcBef>
        <a:spcAft>
          <a:spcPts val="1200"/>
        </a:spcAft>
        <a:buSzPct val="70000"/>
        <a:buFont typeface="Wingdings 2" panose="05020102010507070707" pitchFamily="18" charset="2"/>
        <a:buChar char=""/>
        <a:defRPr sz="2000" b="1" kern="1200">
          <a:solidFill>
            <a:schemeClr val="tx1"/>
          </a:solidFill>
          <a:latin typeface="+mn-lt"/>
          <a:ea typeface="+mn-ea"/>
          <a:cs typeface="+mn-cs"/>
        </a:defRPr>
      </a:lvl1pPr>
      <a:lvl2pPr marL="360000" indent="-360000" algn="l" defTabSz="914400" rtl="0" eaLnBrk="1" latinLnBrk="0" hangingPunct="1">
        <a:lnSpc>
          <a:spcPct val="90000"/>
        </a:lnSpc>
        <a:spcBef>
          <a:spcPts val="500"/>
        </a:spcBef>
        <a:spcAft>
          <a:spcPts val="1200"/>
        </a:spcAft>
        <a:buSzPct val="70000"/>
        <a:buFont typeface="Wingdings 2" panose="05020102010507070707" pitchFamily="18" charset="2"/>
        <a:buChar char=""/>
        <a:defRPr sz="2000" kern="1200">
          <a:solidFill>
            <a:schemeClr val="tx1"/>
          </a:solidFill>
          <a:latin typeface="+mn-lt"/>
          <a:ea typeface="+mn-ea"/>
          <a:cs typeface="+mn-cs"/>
        </a:defRPr>
      </a:lvl2pPr>
      <a:lvl3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kern="1200">
          <a:solidFill>
            <a:schemeClr val="tx1"/>
          </a:solidFill>
          <a:latin typeface="+mn-lt"/>
          <a:ea typeface="+mn-ea"/>
          <a:cs typeface="+mn-cs"/>
        </a:defRPr>
      </a:lvl3pPr>
      <a:lvl4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kern="1200">
          <a:solidFill>
            <a:schemeClr val="tx1"/>
          </a:solidFill>
          <a:latin typeface="+mn-lt"/>
          <a:ea typeface="+mn-ea"/>
          <a:cs typeface="+mn-cs"/>
        </a:defRPr>
      </a:lvl4pPr>
      <a:lvl5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4A29A83F-EBD8-CB17-1080-218D45CA08B6}"/>
              </a:ext>
            </a:extLst>
          </p:cNvPr>
          <p:cNvSpPr>
            <a:spLocks noGrp="1"/>
          </p:cNvSpPr>
          <p:nvPr>
            <p:ph type="title"/>
          </p:nvPr>
        </p:nvSpPr>
        <p:spPr>
          <a:xfrm>
            <a:off x="9156507" y="226584"/>
            <a:ext cx="2808480" cy="5940963"/>
          </a:xfrm>
          <a:prstGeom prst="rect">
            <a:avLst/>
          </a:prstGeom>
        </p:spPr>
        <p:txBody>
          <a:bodyPr vert="horz" lIns="0" tIns="0" rIns="0" bIns="0" rtlCol="0" anchor="t">
            <a:noAutofit/>
          </a:bodyPr>
          <a:lstStyle/>
          <a:p>
            <a:r>
              <a:rPr lang="fr-FR" dirty="0"/>
              <a:t>Modifiez le style du titre</a:t>
            </a:r>
            <a:br>
              <a:rPr lang="fr-FR" dirty="0"/>
            </a:br>
            <a:endParaRPr lang="fr-BE" dirty="0"/>
          </a:p>
        </p:txBody>
      </p:sp>
    </p:spTree>
    <p:extLst>
      <p:ext uri="{BB962C8B-B14F-4D97-AF65-F5344CB8AC3E}">
        <p14:creationId xmlns:p14="http://schemas.microsoft.com/office/powerpoint/2010/main" val="3257788643"/>
      </p:ext>
    </p:extLst>
  </p:cSld>
  <p:clrMap bg1="lt1" tx1="dk1" bg2="lt2" tx2="dk2" accent1="accent1" accent2="accent2" accent3="accent3" accent4="accent4" accent5="accent5" accent6="accent6" hlink="hlink" folHlink="folHlink"/>
  <p:sldLayoutIdLst>
    <p:sldLayoutId id="2147483776" r:id="rId1"/>
    <p:sldLayoutId id="2147483779" r:id="rId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360000" indent="-360000" algn="l" defTabSz="914400" rtl="0" eaLnBrk="1" latinLnBrk="0" hangingPunct="1">
        <a:lnSpc>
          <a:spcPct val="90000"/>
        </a:lnSpc>
        <a:spcBef>
          <a:spcPts val="1000"/>
        </a:spcBef>
        <a:spcAft>
          <a:spcPts val="1200"/>
        </a:spcAft>
        <a:buSzPct val="70000"/>
        <a:buFont typeface="Wingdings 2" panose="05020102010507070707" pitchFamily="18" charset="2"/>
        <a:buChar char=""/>
        <a:defRPr sz="2000" b="1" kern="1200">
          <a:solidFill>
            <a:schemeClr val="tx1"/>
          </a:solidFill>
          <a:latin typeface="+mn-lt"/>
          <a:ea typeface="+mn-ea"/>
          <a:cs typeface="+mn-cs"/>
        </a:defRPr>
      </a:lvl1pPr>
      <a:lvl2pPr marL="360000" indent="-360000" algn="l" defTabSz="914400" rtl="0" eaLnBrk="1" latinLnBrk="0" hangingPunct="1">
        <a:lnSpc>
          <a:spcPct val="90000"/>
        </a:lnSpc>
        <a:spcBef>
          <a:spcPts val="500"/>
        </a:spcBef>
        <a:spcAft>
          <a:spcPts val="1200"/>
        </a:spcAft>
        <a:buSzPct val="70000"/>
        <a:buFont typeface="Wingdings 2" panose="05020102010507070707" pitchFamily="18" charset="2"/>
        <a:buChar char=""/>
        <a:defRPr sz="2000" kern="1200">
          <a:solidFill>
            <a:schemeClr val="tx1"/>
          </a:solidFill>
          <a:latin typeface="+mn-lt"/>
          <a:ea typeface="+mn-ea"/>
          <a:cs typeface="+mn-cs"/>
        </a:defRPr>
      </a:lvl2pPr>
      <a:lvl3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kern="1200">
          <a:solidFill>
            <a:schemeClr val="tx1"/>
          </a:solidFill>
          <a:latin typeface="+mn-lt"/>
          <a:ea typeface="+mn-ea"/>
          <a:cs typeface="+mn-cs"/>
        </a:defRPr>
      </a:lvl3pPr>
      <a:lvl4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kern="1200">
          <a:solidFill>
            <a:schemeClr val="tx1"/>
          </a:solidFill>
          <a:latin typeface="+mn-lt"/>
          <a:ea typeface="+mn-ea"/>
          <a:cs typeface="+mn-cs"/>
        </a:defRPr>
      </a:lvl4pPr>
      <a:lvl5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Espace réservé du titre 1">
            <a:extLst>
              <a:ext uri="{FF2B5EF4-FFF2-40B4-BE49-F238E27FC236}">
                <a16:creationId xmlns:a16="http://schemas.microsoft.com/office/drawing/2014/main" id="{4492292A-E997-42E4-8E21-588D30DC6BB0}"/>
              </a:ext>
            </a:extLst>
          </p:cNvPr>
          <p:cNvSpPr>
            <a:spLocks noGrp="1"/>
          </p:cNvSpPr>
          <p:nvPr>
            <p:ph type="title"/>
          </p:nvPr>
        </p:nvSpPr>
        <p:spPr>
          <a:xfrm>
            <a:off x="227012" y="226584"/>
            <a:ext cx="11731964" cy="1065509"/>
          </a:xfrm>
          <a:prstGeom prst="rect">
            <a:avLst/>
          </a:prstGeom>
        </p:spPr>
        <p:txBody>
          <a:bodyPr vert="horz" lIns="0" tIns="0" rIns="0" bIns="0" rtlCol="0" anchor="t" anchorCtr="0">
            <a:noAutofit/>
          </a:bodyPr>
          <a:lstStyle/>
          <a:p>
            <a:r>
              <a:rPr lang="fr-FR" dirty="0"/>
              <a:t>Modifiez le style du titre</a:t>
            </a:r>
            <a:br>
              <a:rPr lang="fr-FR" dirty="0"/>
            </a:br>
            <a:endParaRPr lang="fr-BE" dirty="0"/>
          </a:p>
        </p:txBody>
      </p:sp>
      <p:sp>
        <p:nvSpPr>
          <p:cNvPr id="14" name="Espace réservé du texte 2">
            <a:extLst>
              <a:ext uri="{FF2B5EF4-FFF2-40B4-BE49-F238E27FC236}">
                <a16:creationId xmlns:a16="http://schemas.microsoft.com/office/drawing/2014/main" id="{A1DF32A4-E154-4A96-8F1E-91522E7CC237}"/>
              </a:ext>
            </a:extLst>
          </p:cNvPr>
          <p:cNvSpPr>
            <a:spLocks noGrp="1"/>
          </p:cNvSpPr>
          <p:nvPr>
            <p:ph type="body" idx="1"/>
          </p:nvPr>
        </p:nvSpPr>
        <p:spPr>
          <a:xfrm>
            <a:off x="227012" y="1475316"/>
            <a:ext cx="11731965" cy="4294716"/>
          </a:xfrm>
          <a:prstGeom prst="rect">
            <a:avLst/>
          </a:prstGeom>
        </p:spPr>
        <p:txBody>
          <a:bodyPr vert="horz" lIns="0" tIns="0" rIns="0" bIns="0" rtlCol="0" anchor="t" anchorCtr="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Tree>
    <p:extLst>
      <p:ext uri="{BB962C8B-B14F-4D97-AF65-F5344CB8AC3E}">
        <p14:creationId xmlns:p14="http://schemas.microsoft.com/office/powerpoint/2010/main" val="106353048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709" r:id="rId3"/>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360000" indent="-360000" algn="l" defTabSz="914400" rtl="0" eaLnBrk="1" latinLnBrk="0" hangingPunct="1">
        <a:lnSpc>
          <a:spcPct val="90000"/>
        </a:lnSpc>
        <a:spcBef>
          <a:spcPts val="1000"/>
        </a:spcBef>
        <a:spcAft>
          <a:spcPts val="1200"/>
        </a:spcAft>
        <a:buSzPct val="70000"/>
        <a:buFont typeface="Wingdings 2" panose="05020102010507070707" pitchFamily="18" charset="2"/>
        <a:buChar char=""/>
        <a:defRPr sz="2000" b="1" kern="1200">
          <a:solidFill>
            <a:schemeClr val="tx1"/>
          </a:solidFill>
          <a:latin typeface="+mn-lt"/>
          <a:ea typeface="+mn-ea"/>
          <a:cs typeface="+mn-cs"/>
        </a:defRPr>
      </a:lvl1pPr>
      <a:lvl2pPr marL="360000" indent="-360000" algn="l" defTabSz="914400" rtl="0" eaLnBrk="1" latinLnBrk="0" hangingPunct="1">
        <a:lnSpc>
          <a:spcPct val="90000"/>
        </a:lnSpc>
        <a:spcBef>
          <a:spcPts val="500"/>
        </a:spcBef>
        <a:spcAft>
          <a:spcPts val="1200"/>
        </a:spcAft>
        <a:buSzPct val="70000"/>
        <a:buFont typeface="Wingdings 2" panose="05020102010507070707" pitchFamily="18" charset="2"/>
        <a:buChar char=""/>
        <a:defRPr sz="2000" b="0" kern="1200">
          <a:solidFill>
            <a:schemeClr val="tx1"/>
          </a:solidFill>
          <a:latin typeface="+mn-lt"/>
          <a:ea typeface="+mn-ea"/>
          <a:cs typeface="+mn-cs"/>
        </a:defRPr>
      </a:lvl2pPr>
      <a:lvl3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b="0" kern="1200">
          <a:solidFill>
            <a:schemeClr val="tx1"/>
          </a:solidFill>
          <a:latin typeface="+mn-lt"/>
          <a:ea typeface="+mn-ea"/>
          <a:cs typeface="+mn-cs"/>
        </a:defRPr>
      </a:lvl3pPr>
      <a:lvl4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b="0" kern="1200">
          <a:solidFill>
            <a:schemeClr val="tx1"/>
          </a:solidFill>
          <a:latin typeface="+mn-lt"/>
          <a:ea typeface="+mn-ea"/>
          <a:cs typeface="+mn-cs"/>
        </a:defRPr>
      </a:lvl4pPr>
      <a:lvl5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Espace réservé du titre 1">
            <a:extLst>
              <a:ext uri="{FF2B5EF4-FFF2-40B4-BE49-F238E27FC236}">
                <a16:creationId xmlns:a16="http://schemas.microsoft.com/office/drawing/2014/main" id="{7B398DA3-0F90-4712-9CD7-047729EB0EE5}"/>
              </a:ext>
            </a:extLst>
          </p:cNvPr>
          <p:cNvSpPr>
            <a:spLocks noGrp="1"/>
          </p:cNvSpPr>
          <p:nvPr>
            <p:ph type="title"/>
          </p:nvPr>
        </p:nvSpPr>
        <p:spPr>
          <a:xfrm>
            <a:off x="227012" y="226584"/>
            <a:ext cx="11731964" cy="1065509"/>
          </a:xfrm>
          <a:prstGeom prst="rect">
            <a:avLst/>
          </a:prstGeom>
        </p:spPr>
        <p:txBody>
          <a:bodyPr vert="horz" lIns="0" tIns="0" rIns="0" bIns="0" rtlCol="0" anchor="t">
            <a:noAutofit/>
          </a:bodyPr>
          <a:lstStyle/>
          <a:p>
            <a:r>
              <a:rPr lang="fr-FR" dirty="0"/>
              <a:t>Modifiez le style du titre</a:t>
            </a:r>
            <a:br>
              <a:rPr lang="fr-FR" dirty="0"/>
            </a:br>
            <a:endParaRPr lang="fr-BE" dirty="0"/>
          </a:p>
        </p:txBody>
      </p:sp>
      <p:sp>
        <p:nvSpPr>
          <p:cNvPr id="8" name="Espace réservé du texte 2">
            <a:extLst>
              <a:ext uri="{FF2B5EF4-FFF2-40B4-BE49-F238E27FC236}">
                <a16:creationId xmlns:a16="http://schemas.microsoft.com/office/drawing/2014/main" id="{878E71FA-8CC7-4EB4-845D-D3F9FD6FB1DE}"/>
              </a:ext>
            </a:extLst>
          </p:cNvPr>
          <p:cNvSpPr>
            <a:spLocks noGrp="1"/>
          </p:cNvSpPr>
          <p:nvPr>
            <p:ph type="body" idx="1"/>
          </p:nvPr>
        </p:nvSpPr>
        <p:spPr>
          <a:xfrm>
            <a:off x="227012" y="1475316"/>
            <a:ext cx="11731965" cy="4294716"/>
          </a:xfrm>
          <a:prstGeom prst="rect">
            <a:avLst/>
          </a:prstGeom>
        </p:spPr>
        <p:txBody>
          <a:bodyPr vert="horz" lIns="0" tIns="0" rIns="0" bIns="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pic>
        <p:nvPicPr>
          <p:cNvPr id="9" name="Image 8">
            <a:extLst>
              <a:ext uri="{FF2B5EF4-FFF2-40B4-BE49-F238E27FC236}">
                <a16:creationId xmlns:a16="http://schemas.microsoft.com/office/drawing/2014/main" id="{1B8A98F8-B364-4C3B-8EEA-6EEBED910BFD}"/>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27012" y="6076396"/>
            <a:ext cx="508360" cy="556179"/>
          </a:xfrm>
          <a:prstGeom prst="rect">
            <a:avLst/>
          </a:prstGeom>
        </p:spPr>
      </p:pic>
      <p:pic>
        <p:nvPicPr>
          <p:cNvPr id="10" name="Image 9">
            <a:extLst>
              <a:ext uri="{FF2B5EF4-FFF2-40B4-BE49-F238E27FC236}">
                <a16:creationId xmlns:a16="http://schemas.microsoft.com/office/drawing/2014/main" id="{A1C793E9-E746-43F3-9487-709DC01693C6}"/>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905743" y="6498047"/>
            <a:ext cx="1059245" cy="131041"/>
          </a:xfrm>
          <a:prstGeom prst="rect">
            <a:avLst/>
          </a:prstGeom>
        </p:spPr>
      </p:pic>
      <p:pic>
        <p:nvPicPr>
          <p:cNvPr id="11" name="Image 10">
            <a:extLst>
              <a:ext uri="{FF2B5EF4-FFF2-40B4-BE49-F238E27FC236}">
                <a16:creationId xmlns:a16="http://schemas.microsoft.com/office/drawing/2014/main" id="{6E19AAF0-65E0-4839-AF41-FF4D0ED5CA9A}"/>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953206" y="6076396"/>
            <a:ext cx="186721" cy="182451"/>
          </a:xfrm>
          <a:prstGeom prst="rect">
            <a:avLst/>
          </a:prstGeom>
        </p:spPr>
      </p:pic>
    </p:spTree>
    <p:extLst>
      <p:ext uri="{BB962C8B-B14F-4D97-AF65-F5344CB8AC3E}">
        <p14:creationId xmlns:p14="http://schemas.microsoft.com/office/powerpoint/2010/main" val="26319499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771" r:id="rId5"/>
    <p:sldLayoutId id="2147483729" r:id="rId6"/>
    <p:sldLayoutId id="2147483730" r:id="rId7"/>
    <p:sldLayoutId id="2147483731" r:id="rId8"/>
    <p:sldLayoutId id="2147483752" r:id="rId9"/>
    <p:sldLayoutId id="2147483772" r:id="rId10"/>
    <p:sldLayoutId id="2147483753" r:id="rId11"/>
    <p:sldLayoutId id="2147483732" r:id="rId12"/>
    <p:sldLayoutId id="2147483773" r:id="rId13"/>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360000" indent="-360000" algn="l" defTabSz="914400" rtl="0" eaLnBrk="1" latinLnBrk="0" hangingPunct="1">
        <a:lnSpc>
          <a:spcPct val="90000"/>
        </a:lnSpc>
        <a:spcBef>
          <a:spcPts val="1000"/>
        </a:spcBef>
        <a:spcAft>
          <a:spcPts val="1200"/>
        </a:spcAft>
        <a:buSzPct val="70000"/>
        <a:buFont typeface="Wingdings 2" panose="05020102010507070707" pitchFamily="18" charset="2"/>
        <a:buChar char=""/>
        <a:defRPr sz="2000" b="1" kern="1200">
          <a:solidFill>
            <a:schemeClr val="tx1"/>
          </a:solidFill>
          <a:latin typeface="+mn-lt"/>
          <a:ea typeface="+mn-ea"/>
          <a:cs typeface="+mn-cs"/>
        </a:defRPr>
      </a:lvl1pPr>
      <a:lvl2pPr marL="360000" indent="-360000" algn="l" defTabSz="914400" rtl="0" eaLnBrk="1" latinLnBrk="0" hangingPunct="1">
        <a:lnSpc>
          <a:spcPct val="90000"/>
        </a:lnSpc>
        <a:spcBef>
          <a:spcPts val="500"/>
        </a:spcBef>
        <a:spcAft>
          <a:spcPts val="1200"/>
        </a:spcAft>
        <a:buSzPct val="70000"/>
        <a:buFont typeface="Wingdings 2" panose="05020102010507070707" pitchFamily="18" charset="2"/>
        <a:buChar char=""/>
        <a:defRPr sz="2000" kern="1200">
          <a:solidFill>
            <a:schemeClr val="tx1"/>
          </a:solidFill>
          <a:latin typeface="+mn-lt"/>
          <a:ea typeface="+mn-ea"/>
          <a:cs typeface="+mn-cs"/>
        </a:defRPr>
      </a:lvl2pPr>
      <a:lvl3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kern="1200">
          <a:solidFill>
            <a:schemeClr val="tx1"/>
          </a:solidFill>
          <a:latin typeface="+mn-lt"/>
          <a:ea typeface="+mn-ea"/>
          <a:cs typeface="+mn-cs"/>
        </a:defRPr>
      </a:lvl3pPr>
      <a:lvl4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kern="1200">
          <a:solidFill>
            <a:schemeClr val="tx1"/>
          </a:solidFill>
          <a:latin typeface="+mn-lt"/>
          <a:ea typeface="+mn-ea"/>
          <a:cs typeface="+mn-cs"/>
        </a:defRPr>
      </a:lvl4pPr>
      <a:lvl5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Espace réservé du titre 1">
            <a:extLst>
              <a:ext uri="{FF2B5EF4-FFF2-40B4-BE49-F238E27FC236}">
                <a16:creationId xmlns:a16="http://schemas.microsoft.com/office/drawing/2014/main" id="{7B398DA3-0F90-4712-9CD7-047729EB0EE5}"/>
              </a:ext>
            </a:extLst>
          </p:cNvPr>
          <p:cNvSpPr>
            <a:spLocks noGrp="1"/>
          </p:cNvSpPr>
          <p:nvPr>
            <p:ph type="title"/>
          </p:nvPr>
        </p:nvSpPr>
        <p:spPr>
          <a:xfrm>
            <a:off x="227012" y="226584"/>
            <a:ext cx="11731964" cy="1065509"/>
          </a:xfrm>
          <a:prstGeom prst="rect">
            <a:avLst/>
          </a:prstGeom>
        </p:spPr>
        <p:txBody>
          <a:bodyPr vert="horz" lIns="0" tIns="0" rIns="0" bIns="0" rtlCol="0" anchor="t">
            <a:noAutofit/>
          </a:bodyPr>
          <a:lstStyle/>
          <a:p>
            <a:r>
              <a:rPr lang="fr-FR" dirty="0"/>
              <a:t>Modifiez le style du titre</a:t>
            </a:r>
            <a:br>
              <a:rPr lang="fr-FR" dirty="0"/>
            </a:br>
            <a:endParaRPr lang="fr-BE" dirty="0"/>
          </a:p>
        </p:txBody>
      </p:sp>
      <p:sp>
        <p:nvSpPr>
          <p:cNvPr id="8" name="Espace réservé du texte 2">
            <a:extLst>
              <a:ext uri="{FF2B5EF4-FFF2-40B4-BE49-F238E27FC236}">
                <a16:creationId xmlns:a16="http://schemas.microsoft.com/office/drawing/2014/main" id="{878E71FA-8CC7-4EB4-845D-D3F9FD6FB1DE}"/>
              </a:ext>
            </a:extLst>
          </p:cNvPr>
          <p:cNvSpPr>
            <a:spLocks noGrp="1"/>
          </p:cNvSpPr>
          <p:nvPr>
            <p:ph type="body" idx="1"/>
          </p:nvPr>
        </p:nvSpPr>
        <p:spPr>
          <a:xfrm>
            <a:off x="227012" y="1475316"/>
            <a:ext cx="11731965" cy="4294716"/>
          </a:xfrm>
          <a:prstGeom prst="rect">
            <a:avLst/>
          </a:prstGeom>
        </p:spPr>
        <p:txBody>
          <a:bodyPr vert="horz" lIns="0" tIns="0" rIns="0" bIns="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pic>
        <p:nvPicPr>
          <p:cNvPr id="9" name="Image 8">
            <a:extLst>
              <a:ext uri="{FF2B5EF4-FFF2-40B4-BE49-F238E27FC236}">
                <a16:creationId xmlns:a16="http://schemas.microsoft.com/office/drawing/2014/main" id="{1B8A98F8-B364-4C3B-8EEA-6EEBED910BF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27012" y="6076396"/>
            <a:ext cx="508360" cy="556179"/>
          </a:xfrm>
          <a:prstGeom prst="rect">
            <a:avLst/>
          </a:prstGeom>
        </p:spPr>
      </p:pic>
      <p:pic>
        <p:nvPicPr>
          <p:cNvPr id="10" name="Image 9">
            <a:extLst>
              <a:ext uri="{FF2B5EF4-FFF2-40B4-BE49-F238E27FC236}">
                <a16:creationId xmlns:a16="http://schemas.microsoft.com/office/drawing/2014/main" id="{A1C793E9-E746-43F3-9487-709DC01693C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05743" y="6498047"/>
            <a:ext cx="1059245" cy="131041"/>
          </a:xfrm>
          <a:prstGeom prst="rect">
            <a:avLst/>
          </a:prstGeom>
        </p:spPr>
      </p:pic>
      <p:pic>
        <p:nvPicPr>
          <p:cNvPr id="11" name="Image 10">
            <a:extLst>
              <a:ext uri="{FF2B5EF4-FFF2-40B4-BE49-F238E27FC236}">
                <a16:creationId xmlns:a16="http://schemas.microsoft.com/office/drawing/2014/main" id="{6E19AAF0-65E0-4839-AF41-FF4D0ED5CA9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53206" y="6076396"/>
            <a:ext cx="186721" cy="182451"/>
          </a:xfrm>
          <a:prstGeom prst="rect">
            <a:avLst/>
          </a:prstGeom>
        </p:spPr>
      </p:pic>
    </p:spTree>
    <p:extLst>
      <p:ext uri="{BB962C8B-B14F-4D97-AF65-F5344CB8AC3E}">
        <p14:creationId xmlns:p14="http://schemas.microsoft.com/office/powerpoint/2010/main" val="8718674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33" r:id="rId3"/>
    <p:sldLayoutId id="2147483727" r:id="rId4"/>
    <p:sldLayoutId id="2147483728" r:id="rId5"/>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360000" indent="-360000" algn="l" defTabSz="914400" rtl="0" eaLnBrk="1" latinLnBrk="0" hangingPunct="1">
        <a:lnSpc>
          <a:spcPct val="90000"/>
        </a:lnSpc>
        <a:spcBef>
          <a:spcPts val="1000"/>
        </a:spcBef>
        <a:spcAft>
          <a:spcPts val="1200"/>
        </a:spcAft>
        <a:buSzPct val="70000"/>
        <a:buFont typeface="Wingdings 2" panose="05020102010507070707" pitchFamily="18" charset="2"/>
        <a:buChar char=""/>
        <a:defRPr sz="2000" b="1" kern="1200">
          <a:solidFill>
            <a:schemeClr val="tx1"/>
          </a:solidFill>
          <a:latin typeface="+mn-lt"/>
          <a:ea typeface="+mn-ea"/>
          <a:cs typeface="+mn-cs"/>
        </a:defRPr>
      </a:lvl1pPr>
      <a:lvl2pPr marL="360000" indent="-360000" algn="l" defTabSz="914400" rtl="0" eaLnBrk="1" latinLnBrk="0" hangingPunct="1">
        <a:lnSpc>
          <a:spcPct val="90000"/>
        </a:lnSpc>
        <a:spcBef>
          <a:spcPts val="500"/>
        </a:spcBef>
        <a:spcAft>
          <a:spcPts val="1200"/>
        </a:spcAft>
        <a:buSzPct val="70000"/>
        <a:buFont typeface="Wingdings 2" panose="05020102010507070707" pitchFamily="18" charset="2"/>
        <a:buChar char=""/>
        <a:defRPr sz="2000" kern="1200">
          <a:solidFill>
            <a:schemeClr val="tx1"/>
          </a:solidFill>
          <a:latin typeface="+mn-lt"/>
          <a:ea typeface="+mn-ea"/>
          <a:cs typeface="+mn-cs"/>
        </a:defRPr>
      </a:lvl2pPr>
      <a:lvl3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kern="1200">
          <a:solidFill>
            <a:schemeClr val="tx1"/>
          </a:solidFill>
          <a:latin typeface="+mn-lt"/>
          <a:ea typeface="+mn-ea"/>
          <a:cs typeface="+mn-cs"/>
        </a:defRPr>
      </a:lvl3pPr>
      <a:lvl4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kern="1200">
          <a:solidFill>
            <a:schemeClr val="tx1"/>
          </a:solidFill>
          <a:latin typeface="+mn-lt"/>
          <a:ea typeface="+mn-ea"/>
          <a:cs typeface="+mn-cs"/>
        </a:defRPr>
      </a:lvl4pPr>
      <a:lvl5pPr marL="720000" indent="-228600" algn="l" defTabSz="914400" rtl="0" eaLnBrk="1" latinLnBrk="0" hangingPunct="1">
        <a:lnSpc>
          <a:spcPct val="90000"/>
        </a:lnSpc>
        <a:spcBef>
          <a:spcPts val="500"/>
        </a:spcBef>
        <a:spcAft>
          <a:spcPts val="1200"/>
        </a:spcAft>
        <a:buFont typeface="Arial Black" panose="020B0A040201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12107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754" r:id="rId4"/>
    <p:sldLayoutId id="2147483755" r:id="rId5"/>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 typeface="Wingdings 2" panose="05020102010507070707"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Black" panose="020B0A040201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Black" panose="020B0A040201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Black" panose="020B0A04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4.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96.sv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10.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98.svg"/></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svg"/></Relationships>
</file>

<file path=ppt/slides/_rels/slide114.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98.svg"/></Relationships>
</file>

<file path=ppt/slides/_rels/slide1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98.sv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66.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65.svg"/><Relationship Id="rId2" Type="http://schemas.openxmlformats.org/officeDocument/2006/relationships/notesSlide" Target="../notesSlides/notesSlide70.xml"/><Relationship Id="rId16" Type="http://schemas.openxmlformats.org/officeDocument/2006/relationships/image" Target="../media/image69.svg"/><Relationship Id="rId1" Type="http://schemas.openxmlformats.org/officeDocument/2006/relationships/slideLayout" Target="../slideLayouts/slideLayout6.xml"/><Relationship Id="rId6" Type="http://schemas.openxmlformats.org/officeDocument/2006/relationships/image" Target="../media/image107.svg"/><Relationship Id="rId11" Type="http://schemas.openxmlformats.org/officeDocument/2006/relationships/image" Target="../media/image64.png"/><Relationship Id="rId5" Type="http://schemas.openxmlformats.org/officeDocument/2006/relationships/image" Target="../media/image106.png"/><Relationship Id="rId1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image" Target="../media/image105.svg"/><Relationship Id="rId9" Type="http://schemas.openxmlformats.org/officeDocument/2006/relationships/image" Target="../media/image62.png"/><Relationship Id="rId14" Type="http://schemas.openxmlformats.org/officeDocument/2006/relationships/image" Target="../media/image67.svg"/></Relationships>
</file>

<file path=ppt/slides/_rels/slide122.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66.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65.svg"/><Relationship Id="rId2" Type="http://schemas.openxmlformats.org/officeDocument/2006/relationships/notesSlide" Target="../notesSlides/notesSlide71.xml"/><Relationship Id="rId16" Type="http://schemas.openxmlformats.org/officeDocument/2006/relationships/image" Target="../media/image69.svg"/><Relationship Id="rId1" Type="http://schemas.openxmlformats.org/officeDocument/2006/relationships/slideLayout" Target="../slideLayouts/slideLayout6.xml"/><Relationship Id="rId6" Type="http://schemas.openxmlformats.org/officeDocument/2006/relationships/image" Target="../media/image107.svg"/><Relationship Id="rId11" Type="http://schemas.openxmlformats.org/officeDocument/2006/relationships/image" Target="../media/image64.png"/><Relationship Id="rId5" Type="http://schemas.openxmlformats.org/officeDocument/2006/relationships/image" Target="../media/image106.png"/><Relationship Id="rId1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image" Target="../media/image105.svg"/><Relationship Id="rId9" Type="http://schemas.openxmlformats.org/officeDocument/2006/relationships/image" Target="../media/image62.png"/><Relationship Id="rId14" Type="http://schemas.openxmlformats.org/officeDocument/2006/relationships/image" Target="../media/image67.svg"/></Relationships>
</file>

<file path=ppt/slides/_rels/slide123.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66.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65.svg"/><Relationship Id="rId2" Type="http://schemas.openxmlformats.org/officeDocument/2006/relationships/notesSlide" Target="../notesSlides/notesSlide72.xml"/><Relationship Id="rId16" Type="http://schemas.openxmlformats.org/officeDocument/2006/relationships/image" Target="../media/image69.svg"/><Relationship Id="rId1" Type="http://schemas.openxmlformats.org/officeDocument/2006/relationships/slideLayout" Target="../slideLayouts/slideLayout6.xml"/><Relationship Id="rId6" Type="http://schemas.openxmlformats.org/officeDocument/2006/relationships/image" Target="../media/image107.svg"/><Relationship Id="rId11" Type="http://schemas.openxmlformats.org/officeDocument/2006/relationships/image" Target="../media/image64.png"/><Relationship Id="rId5" Type="http://schemas.openxmlformats.org/officeDocument/2006/relationships/image" Target="../media/image106.png"/><Relationship Id="rId1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image" Target="../media/image105.svg"/><Relationship Id="rId9" Type="http://schemas.openxmlformats.org/officeDocument/2006/relationships/image" Target="../media/image62.png"/><Relationship Id="rId14" Type="http://schemas.openxmlformats.org/officeDocument/2006/relationships/image" Target="../media/image67.sv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s>
</file>

<file path=ppt/slides/_rels/slide129.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6.png"/><Relationship Id="rId4" Type="http://schemas.openxmlformats.org/officeDocument/2006/relationships/notesSlide" Target="../notesSlides/notesSlide7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hart" Target="../charts/char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chart" Target="../charts/chart26.xml"/></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18" Type="http://schemas.microsoft.com/office/2007/relationships/hdphoto" Target="../media/hdphoto7.wdp"/><Relationship Id="rId3" Type="http://schemas.openxmlformats.org/officeDocument/2006/relationships/image" Target="../media/image24.png"/><Relationship Id="rId21" Type="http://schemas.microsoft.com/office/2007/relationships/hdphoto" Target="../media/hdphoto8.wdp"/><Relationship Id="rId7" Type="http://schemas.openxmlformats.org/officeDocument/2006/relationships/image" Target="../media/image26.png"/><Relationship Id="rId12" Type="http://schemas.microsoft.com/office/2007/relationships/hdphoto" Target="../media/hdphoto5.wdp"/><Relationship Id="rId17" Type="http://schemas.openxmlformats.org/officeDocument/2006/relationships/image" Target="../media/image33.png"/><Relationship Id="rId2" Type="http://schemas.openxmlformats.org/officeDocument/2006/relationships/notesSlide" Target="../notesSlides/notesSlide15.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29.png"/><Relationship Id="rId5" Type="http://schemas.openxmlformats.org/officeDocument/2006/relationships/image" Target="../media/image25.png"/><Relationship Id="rId15" Type="http://schemas.microsoft.com/office/2007/relationships/hdphoto" Target="../media/hdphoto6.wdp"/><Relationship Id="rId10" Type="http://schemas.openxmlformats.org/officeDocument/2006/relationships/image" Target="../media/image28.png"/><Relationship Id="rId19" Type="http://schemas.openxmlformats.org/officeDocument/2006/relationships/image" Target="../media/image34.pn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31.png"/><Relationship Id="rId22"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microsoft.com/office/2007/relationships/hdphoto" Target="../media/hdphoto14.wdp"/><Relationship Id="rId3" Type="http://schemas.microsoft.com/office/2007/relationships/hdphoto" Target="../media/hdphoto9.wdp"/><Relationship Id="rId7" Type="http://schemas.openxmlformats.org/officeDocument/2006/relationships/image" Target="../media/image40.png"/><Relationship Id="rId12" Type="http://schemas.microsoft.com/office/2007/relationships/hdphoto" Target="../media/hdphoto12.wdp"/><Relationship Id="rId17" Type="http://schemas.openxmlformats.org/officeDocument/2006/relationships/image" Target="../media/image47.png"/><Relationship Id="rId2" Type="http://schemas.openxmlformats.org/officeDocument/2006/relationships/image" Target="../media/image37.png"/><Relationship Id="rId16" Type="http://schemas.openxmlformats.org/officeDocument/2006/relationships/image" Target="../media/image46.png"/><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43.png"/><Relationship Id="rId5" Type="http://schemas.openxmlformats.org/officeDocument/2006/relationships/image" Target="../media/image39.png"/><Relationship Id="rId15" Type="http://schemas.microsoft.com/office/2007/relationships/hdphoto" Target="../media/hdphoto13.wdp"/><Relationship Id="rId10" Type="http://schemas.openxmlformats.org/officeDocument/2006/relationships/image" Target="../media/image42.png"/><Relationship Id="rId19" Type="http://schemas.openxmlformats.org/officeDocument/2006/relationships/image" Target="../media/image48.png"/><Relationship Id="rId4" Type="http://schemas.openxmlformats.org/officeDocument/2006/relationships/image" Target="../media/image38.png"/><Relationship Id="rId9" Type="http://schemas.microsoft.com/office/2007/relationships/hdphoto" Target="../media/hdphoto11.wdp"/><Relationship Id="rId1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chart" Target="../charts/chart35.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microsoft.com/office/2007/relationships/hdphoto" Target="../media/hdphoto16.wdp"/><Relationship Id="rId5" Type="http://schemas.openxmlformats.org/officeDocument/2006/relationships/image" Target="../media/image50.png"/><Relationship Id="rId4" Type="http://schemas.microsoft.com/office/2007/relationships/hdphoto" Target="../media/hdphoto15.wdp"/></Relationships>
</file>

<file path=ppt/slides/_rels/slide4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4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6.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0.svg"/></Relationships>
</file>

<file path=ppt/slides/_rels/slide72.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61.jpg"/></Relationships>
</file>

<file path=ppt/slides/_rels/slide82.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5" Type="http://schemas.openxmlformats.org/officeDocument/2006/relationships/image" Target="../media/image8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gebouw, nacht, verlichting, plafond&#10;&#10;Automatisch gegenereerde beschrijving">
            <a:extLst>
              <a:ext uri="{FF2B5EF4-FFF2-40B4-BE49-F238E27FC236}">
                <a16:creationId xmlns:a16="http://schemas.microsoft.com/office/drawing/2014/main" id="{CF298D32-AECA-461C-837B-1FF6645A6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56" y="-1144127"/>
            <a:ext cx="12232256" cy="9778015"/>
          </a:xfrm>
          <a:prstGeom prst="rect">
            <a:avLst/>
          </a:prstGeom>
        </p:spPr>
      </p:pic>
      <p:sp>
        <p:nvSpPr>
          <p:cNvPr id="3" name="Titre 2">
            <a:extLst>
              <a:ext uri="{FF2B5EF4-FFF2-40B4-BE49-F238E27FC236}">
                <a16:creationId xmlns:a16="http://schemas.microsoft.com/office/drawing/2014/main" id="{DF58951B-79EC-3E20-B8D2-8B32BF06C38B}"/>
              </a:ext>
            </a:extLst>
          </p:cNvPr>
          <p:cNvSpPr>
            <a:spLocks noGrp="1"/>
          </p:cNvSpPr>
          <p:nvPr>
            <p:ph type="ctrTitle"/>
          </p:nvPr>
        </p:nvSpPr>
        <p:spPr>
          <a:xfrm>
            <a:off x="486470" y="541683"/>
            <a:ext cx="8933575" cy="1881228"/>
          </a:xfrm>
          <a:noFill/>
        </p:spPr>
        <p:txBody>
          <a:bodyPr/>
          <a:lstStyle/>
          <a:p>
            <a:r>
              <a:rPr lang="fr-BE" dirty="0">
                <a:solidFill>
                  <a:schemeClr val="bg1"/>
                </a:solidFill>
              </a:rPr>
              <a:t>JOURNÉES DU PATRIMOINE</a:t>
            </a:r>
            <a:br>
              <a:rPr lang="fr-BE" dirty="0">
                <a:solidFill>
                  <a:schemeClr val="bg1"/>
                </a:solidFill>
              </a:rPr>
            </a:br>
            <a:r>
              <a:rPr lang="fr-BE" dirty="0">
                <a:solidFill>
                  <a:schemeClr val="bg1"/>
                </a:solidFill>
              </a:rPr>
              <a:t>OPEN MONUMENTENDAGEN</a:t>
            </a:r>
            <a:br>
              <a:rPr lang="fr-BE" dirty="0">
                <a:solidFill>
                  <a:schemeClr val="bg1"/>
                </a:solidFill>
              </a:rPr>
            </a:br>
            <a:r>
              <a:rPr lang="fr-BE" dirty="0">
                <a:solidFill>
                  <a:schemeClr val="bg1"/>
                </a:solidFill>
              </a:rPr>
              <a:t>HERITAGE DAYS</a:t>
            </a:r>
          </a:p>
        </p:txBody>
      </p:sp>
      <p:sp>
        <p:nvSpPr>
          <p:cNvPr id="6" name="Titre 3">
            <a:extLst>
              <a:ext uri="{FF2B5EF4-FFF2-40B4-BE49-F238E27FC236}">
                <a16:creationId xmlns:a16="http://schemas.microsoft.com/office/drawing/2014/main" id="{6CE331C2-EB60-DD98-A2CD-B8D96C59FF54}"/>
              </a:ext>
            </a:extLst>
          </p:cNvPr>
          <p:cNvSpPr txBox="1">
            <a:spLocks/>
          </p:cNvSpPr>
          <p:nvPr/>
        </p:nvSpPr>
        <p:spPr>
          <a:xfrm>
            <a:off x="-4071911" y="2493681"/>
            <a:ext cx="8384210" cy="785745"/>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r"/>
            <a:r>
              <a:rPr lang="fr-BE" sz="4400" dirty="0">
                <a:solidFill>
                  <a:schemeClr val="accent5">
                    <a:lumMod val="50000"/>
                  </a:schemeClr>
                </a:solidFill>
                <a:highlight>
                  <a:srgbClr val="FFFFFF"/>
                </a:highlight>
              </a:rPr>
              <a:t>SURVEY 2025</a:t>
            </a:r>
          </a:p>
        </p:txBody>
      </p:sp>
      <p:sp>
        <p:nvSpPr>
          <p:cNvPr id="13" name="Tekstvak 12">
            <a:extLst>
              <a:ext uri="{FF2B5EF4-FFF2-40B4-BE49-F238E27FC236}">
                <a16:creationId xmlns:a16="http://schemas.microsoft.com/office/drawing/2014/main" id="{68072C85-5CA9-4D67-9151-92F9E8FEA1DA}"/>
              </a:ext>
            </a:extLst>
          </p:cNvPr>
          <p:cNvSpPr txBox="1"/>
          <p:nvPr/>
        </p:nvSpPr>
        <p:spPr>
          <a:xfrm>
            <a:off x="-337006" y="6555729"/>
            <a:ext cx="12297266" cy="230832"/>
          </a:xfrm>
          <a:prstGeom prst="rect">
            <a:avLst/>
          </a:prstGeom>
          <a:noFill/>
        </p:spPr>
        <p:txBody>
          <a:bodyPr wrap="square">
            <a:spAutoFit/>
          </a:bodyPr>
          <a:lstStyle/>
          <a:p>
            <a:pPr algn="r"/>
            <a:r>
              <a:rPr lang="fr-BE" sz="900" b="0" i="0" dirty="0">
                <a:solidFill>
                  <a:schemeClr val="accent5">
                    <a:lumMod val="40000"/>
                    <a:lumOff val="60000"/>
                  </a:schemeClr>
                </a:solidFill>
                <a:effectLst/>
                <a:latin typeface="+mj-lt"/>
              </a:rPr>
              <a:t>Philippe </a:t>
            </a:r>
            <a:r>
              <a:rPr lang="fr-BE" sz="900" b="0" i="0" dirty="0" err="1">
                <a:solidFill>
                  <a:schemeClr val="accent5">
                    <a:lumMod val="40000"/>
                    <a:lumOff val="60000"/>
                  </a:schemeClr>
                </a:solidFill>
                <a:effectLst/>
                <a:latin typeface="+mj-lt"/>
              </a:rPr>
              <a:t>Braquenier</a:t>
            </a:r>
            <a:r>
              <a:rPr lang="fr-BE" sz="900" b="0" i="0" dirty="0">
                <a:solidFill>
                  <a:schemeClr val="accent5">
                    <a:lumMod val="40000"/>
                    <a:lumOff val="60000"/>
                  </a:schemeClr>
                </a:solidFill>
                <a:effectLst/>
                <a:latin typeface="+mj-lt"/>
              </a:rPr>
              <a:t> © urban.brussels</a:t>
            </a:r>
            <a:endParaRPr lang="fr-BE" sz="900" dirty="0">
              <a:solidFill>
                <a:schemeClr val="accent5">
                  <a:lumMod val="40000"/>
                  <a:lumOff val="60000"/>
                </a:schemeClr>
              </a:solidFill>
              <a:latin typeface="+mj-lt"/>
            </a:endParaRPr>
          </a:p>
        </p:txBody>
      </p:sp>
      <p:sp>
        <p:nvSpPr>
          <p:cNvPr id="2" name="Tekstvak 1">
            <a:extLst>
              <a:ext uri="{FF2B5EF4-FFF2-40B4-BE49-F238E27FC236}">
                <a16:creationId xmlns:a16="http://schemas.microsoft.com/office/drawing/2014/main" id="{916E5DBE-785F-4E47-A30F-C644B2F3AAD8}"/>
              </a:ext>
            </a:extLst>
          </p:cNvPr>
          <p:cNvSpPr txBox="1"/>
          <p:nvPr/>
        </p:nvSpPr>
        <p:spPr>
          <a:xfrm>
            <a:off x="486470" y="4461603"/>
            <a:ext cx="2176621" cy="369332"/>
          </a:xfrm>
          <a:prstGeom prst="rect">
            <a:avLst/>
          </a:prstGeom>
          <a:noFill/>
        </p:spPr>
        <p:txBody>
          <a:bodyPr wrap="none" rtlCol="0">
            <a:spAutoFit/>
          </a:bodyPr>
          <a:lstStyle/>
          <a:p>
            <a:r>
              <a:rPr lang="nl-BE" dirty="0">
                <a:solidFill>
                  <a:schemeClr val="bg1"/>
                </a:solidFill>
              </a:rPr>
              <a:t>Door: Mary </a:t>
            </a:r>
            <a:r>
              <a:rPr lang="nl-BE" dirty="0" err="1">
                <a:solidFill>
                  <a:schemeClr val="bg1"/>
                </a:solidFill>
              </a:rPr>
              <a:t>Wardak</a:t>
            </a:r>
            <a:endParaRPr lang="fr-BE" dirty="0">
              <a:solidFill>
                <a:schemeClr val="bg1"/>
              </a:solidFill>
            </a:endParaRPr>
          </a:p>
        </p:txBody>
      </p:sp>
    </p:spTree>
    <p:extLst>
      <p:ext uri="{BB962C8B-B14F-4D97-AF65-F5344CB8AC3E}">
        <p14:creationId xmlns:p14="http://schemas.microsoft.com/office/powerpoint/2010/main" val="19061874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384B30C-5B26-4358-B2AF-91C322F65480}"/>
              </a:ext>
            </a:extLst>
          </p:cNvPr>
          <p:cNvSpPr txBox="1"/>
          <p:nvPr/>
        </p:nvSpPr>
        <p:spPr>
          <a:xfrm>
            <a:off x="1143110" y="592803"/>
            <a:ext cx="1005403" cy="646331"/>
          </a:xfrm>
          <a:prstGeom prst="rect">
            <a:avLst/>
          </a:prstGeom>
          <a:noFill/>
        </p:spPr>
        <p:txBody>
          <a:bodyPr wrap="none" rtlCol="0">
            <a:spAutoFit/>
          </a:bodyPr>
          <a:lstStyle/>
          <a:p>
            <a:pPr algn="ctr"/>
            <a:r>
              <a:rPr lang="nl-BE" b="1" dirty="0">
                <a:solidFill>
                  <a:schemeClr val="bg1"/>
                </a:solidFill>
                <a:latin typeface="+mj-lt"/>
              </a:rPr>
              <a:t>Leeftijd</a:t>
            </a:r>
          </a:p>
          <a:p>
            <a:pPr algn="ctr"/>
            <a:r>
              <a:rPr lang="nl-BE" b="1" dirty="0" err="1">
                <a:solidFill>
                  <a:schemeClr val="bg1"/>
                </a:solidFill>
                <a:latin typeface="+mj-lt"/>
              </a:rPr>
              <a:t>âge</a:t>
            </a:r>
            <a:r>
              <a:rPr lang="nl-BE" b="1" dirty="0">
                <a:solidFill>
                  <a:schemeClr val="bg1"/>
                </a:solidFill>
                <a:latin typeface="+mj-lt"/>
              </a:rPr>
              <a:t> </a:t>
            </a:r>
            <a:endParaRPr lang="fr-BE" b="1" dirty="0">
              <a:solidFill>
                <a:schemeClr val="bg1"/>
              </a:solidFill>
              <a:latin typeface="+mj-lt"/>
            </a:endParaRPr>
          </a:p>
        </p:txBody>
      </p:sp>
      <p:sp>
        <p:nvSpPr>
          <p:cNvPr id="5" name="Tekstvak 4">
            <a:extLst>
              <a:ext uri="{FF2B5EF4-FFF2-40B4-BE49-F238E27FC236}">
                <a16:creationId xmlns:a16="http://schemas.microsoft.com/office/drawing/2014/main" id="{CFA5ECC2-B1D6-43B8-9C6D-2A6CF57C233F}"/>
              </a:ext>
            </a:extLst>
          </p:cNvPr>
          <p:cNvSpPr txBox="1"/>
          <p:nvPr/>
        </p:nvSpPr>
        <p:spPr>
          <a:xfrm>
            <a:off x="3540125" y="606977"/>
            <a:ext cx="2133918" cy="646331"/>
          </a:xfrm>
          <a:prstGeom prst="rect">
            <a:avLst/>
          </a:prstGeom>
          <a:noFill/>
        </p:spPr>
        <p:txBody>
          <a:bodyPr wrap="none" rtlCol="0">
            <a:spAutoFit/>
          </a:bodyPr>
          <a:lstStyle/>
          <a:p>
            <a:pPr algn="ctr"/>
            <a:r>
              <a:rPr lang="nl-BE" b="1" dirty="0">
                <a:solidFill>
                  <a:schemeClr val="bg1"/>
                </a:solidFill>
                <a:latin typeface="+mj-lt"/>
              </a:rPr>
              <a:t>Woonplek</a:t>
            </a:r>
          </a:p>
          <a:p>
            <a:pPr algn="ctr"/>
            <a:r>
              <a:rPr lang="nl-BE" b="1" dirty="0" err="1">
                <a:solidFill>
                  <a:schemeClr val="bg1"/>
                </a:solidFill>
                <a:latin typeface="+mj-lt"/>
              </a:rPr>
              <a:t>Lieu</a:t>
            </a:r>
            <a:r>
              <a:rPr lang="nl-BE" b="1" dirty="0">
                <a:solidFill>
                  <a:schemeClr val="bg1"/>
                </a:solidFill>
                <a:latin typeface="+mj-lt"/>
              </a:rPr>
              <a:t> de </a:t>
            </a:r>
            <a:r>
              <a:rPr lang="nl-BE" b="1" dirty="0" err="1">
                <a:solidFill>
                  <a:schemeClr val="bg1"/>
                </a:solidFill>
                <a:latin typeface="+mj-lt"/>
              </a:rPr>
              <a:t>résidence</a:t>
            </a:r>
            <a:endParaRPr lang="fr-BE" b="1" dirty="0">
              <a:solidFill>
                <a:schemeClr val="bg1"/>
              </a:solidFill>
              <a:latin typeface="+mj-lt"/>
            </a:endParaRPr>
          </a:p>
        </p:txBody>
      </p:sp>
      <p:sp>
        <p:nvSpPr>
          <p:cNvPr id="6" name="Tekstvak 5">
            <a:extLst>
              <a:ext uri="{FF2B5EF4-FFF2-40B4-BE49-F238E27FC236}">
                <a16:creationId xmlns:a16="http://schemas.microsoft.com/office/drawing/2014/main" id="{9C6E3104-0EB7-4FFB-B2E1-35DC84A2C3BF}"/>
              </a:ext>
            </a:extLst>
          </p:cNvPr>
          <p:cNvSpPr txBox="1"/>
          <p:nvPr/>
        </p:nvSpPr>
        <p:spPr>
          <a:xfrm>
            <a:off x="10261455" y="468478"/>
            <a:ext cx="1005403" cy="646331"/>
          </a:xfrm>
          <a:prstGeom prst="rect">
            <a:avLst/>
          </a:prstGeom>
          <a:noFill/>
        </p:spPr>
        <p:txBody>
          <a:bodyPr wrap="none" rtlCol="0">
            <a:spAutoFit/>
          </a:bodyPr>
          <a:lstStyle/>
          <a:p>
            <a:pPr algn="ctr"/>
            <a:r>
              <a:rPr lang="nl-BE" b="1" dirty="0">
                <a:solidFill>
                  <a:schemeClr val="bg1"/>
                </a:solidFill>
                <a:latin typeface="+mj-lt"/>
              </a:rPr>
              <a:t>Taal</a:t>
            </a:r>
          </a:p>
          <a:p>
            <a:pPr algn="ctr"/>
            <a:r>
              <a:rPr lang="nl-BE" b="1" dirty="0" err="1">
                <a:solidFill>
                  <a:schemeClr val="bg1"/>
                </a:solidFill>
                <a:latin typeface="+mj-lt"/>
              </a:rPr>
              <a:t>Langue</a:t>
            </a:r>
            <a:endParaRPr lang="fr-BE" b="1" dirty="0">
              <a:solidFill>
                <a:schemeClr val="bg1"/>
              </a:solidFill>
              <a:latin typeface="+mj-lt"/>
            </a:endParaRPr>
          </a:p>
        </p:txBody>
      </p:sp>
      <p:sp>
        <p:nvSpPr>
          <p:cNvPr id="7" name="Tekstvak 6">
            <a:extLst>
              <a:ext uri="{FF2B5EF4-FFF2-40B4-BE49-F238E27FC236}">
                <a16:creationId xmlns:a16="http://schemas.microsoft.com/office/drawing/2014/main" id="{0C09BD89-4787-48E3-97B6-191437D7235E}"/>
              </a:ext>
            </a:extLst>
          </p:cNvPr>
          <p:cNvSpPr txBox="1"/>
          <p:nvPr/>
        </p:nvSpPr>
        <p:spPr>
          <a:xfrm>
            <a:off x="6315022" y="468478"/>
            <a:ext cx="2621230" cy="923330"/>
          </a:xfrm>
          <a:prstGeom prst="rect">
            <a:avLst/>
          </a:prstGeom>
          <a:noFill/>
        </p:spPr>
        <p:txBody>
          <a:bodyPr wrap="none" rtlCol="0">
            <a:spAutoFit/>
          </a:bodyPr>
          <a:lstStyle/>
          <a:p>
            <a:pPr algn="ctr"/>
            <a:r>
              <a:rPr lang="nl-BE" b="1" dirty="0">
                <a:solidFill>
                  <a:schemeClr val="bg1"/>
                </a:solidFill>
                <a:latin typeface="+mj-lt"/>
              </a:rPr>
              <a:t>Eerste deelname</a:t>
            </a:r>
          </a:p>
          <a:p>
            <a:pPr algn="ctr"/>
            <a:r>
              <a:rPr lang="fr-BE" b="1" dirty="0">
                <a:solidFill>
                  <a:schemeClr val="bg1"/>
                </a:solidFill>
                <a:latin typeface="+mj-lt"/>
              </a:rPr>
              <a:t>Première participation</a:t>
            </a:r>
          </a:p>
          <a:p>
            <a:pPr algn="ctr"/>
            <a:endParaRPr lang="fr-BE" b="1" dirty="0">
              <a:solidFill>
                <a:schemeClr val="bg1"/>
              </a:solidFill>
              <a:latin typeface="+mj-lt"/>
            </a:endParaRPr>
          </a:p>
        </p:txBody>
      </p:sp>
      <p:graphicFrame>
        <p:nvGraphicFramePr>
          <p:cNvPr id="8" name="Grafiek 7">
            <a:extLst>
              <a:ext uri="{FF2B5EF4-FFF2-40B4-BE49-F238E27FC236}">
                <a16:creationId xmlns:a16="http://schemas.microsoft.com/office/drawing/2014/main" id="{8950D4C3-9FF9-4A76-9A56-B1A5C3718A28}"/>
              </a:ext>
            </a:extLst>
          </p:cNvPr>
          <p:cNvGraphicFramePr/>
          <p:nvPr>
            <p:extLst>
              <p:ext uri="{D42A27DB-BD31-4B8C-83A1-F6EECF244321}">
                <p14:modId xmlns:p14="http://schemas.microsoft.com/office/powerpoint/2010/main" val="1014165446"/>
              </p:ext>
            </p:extLst>
          </p:nvPr>
        </p:nvGraphicFramePr>
        <p:xfrm>
          <a:off x="1" y="1516133"/>
          <a:ext cx="3032976" cy="33451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fiek 8">
            <a:extLst>
              <a:ext uri="{FF2B5EF4-FFF2-40B4-BE49-F238E27FC236}">
                <a16:creationId xmlns:a16="http://schemas.microsoft.com/office/drawing/2014/main" id="{8FFA3774-8743-4BE5-B36D-B8655544C46D}"/>
              </a:ext>
            </a:extLst>
          </p:cNvPr>
          <p:cNvGraphicFramePr/>
          <p:nvPr>
            <p:extLst>
              <p:ext uri="{D42A27DB-BD31-4B8C-83A1-F6EECF244321}">
                <p14:modId xmlns:p14="http://schemas.microsoft.com/office/powerpoint/2010/main" val="4111714484"/>
              </p:ext>
            </p:extLst>
          </p:nvPr>
        </p:nvGraphicFramePr>
        <p:xfrm>
          <a:off x="3001848" y="1515653"/>
          <a:ext cx="3032976" cy="33451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afiek 9">
            <a:extLst>
              <a:ext uri="{FF2B5EF4-FFF2-40B4-BE49-F238E27FC236}">
                <a16:creationId xmlns:a16="http://schemas.microsoft.com/office/drawing/2014/main" id="{B7E01973-15D0-4AA4-B1F8-F280E41696E6}"/>
              </a:ext>
            </a:extLst>
          </p:cNvPr>
          <p:cNvGraphicFramePr/>
          <p:nvPr>
            <p:extLst>
              <p:ext uri="{D42A27DB-BD31-4B8C-83A1-F6EECF244321}">
                <p14:modId xmlns:p14="http://schemas.microsoft.com/office/powerpoint/2010/main" val="1315519494"/>
              </p:ext>
            </p:extLst>
          </p:nvPr>
        </p:nvGraphicFramePr>
        <p:xfrm>
          <a:off x="6034824" y="1515653"/>
          <a:ext cx="3091543" cy="33451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rafiek 10">
            <a:extLst>
              <a:ext uri="{FF2B5EF4-FFF2-40B4-BE49-F238E27FC236}">
                <a16:creationId xmlns:a16="http://schemas.microsoft.com/office/drawing/2014/main" id="{5A2534C9-9C43-4B4D-AF39-B08E2678609A}"/>
              </a:ext>
            </a:extLst>
          </p:cNvPr>
          <p:cNvGraphicFramePr/>
          <p:nvPr>
            <p:extLst>
              <p:ext uri="{D42A27DB-BD31-4B8C-83A1-F6EECF244321}">
                <p14:modId xmlns:p14="http://schemas.microsoft.com/office/powerpoint/2010/main" val="201723723"/>
              </p:ext>
            </p:extLst>
          </p:nvPr>
        </p:nvGraphicFramePr>
        <p:xfrm>
          <a:off x="9110378" y="1515653"/>
          <a:ext cx="3081622" cy="334558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9114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0" grpId="0">
        <p:bldAsOne/>
      </p:bldGraphic>
      <p:bldGraphic spid="11" grpId="0">
        <p:bldAsOne/>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B1353-3EE1-4A23-9967-3925D1F374E7}"/>
              </a:ext>
            </a:extLst>
          </p:cNvPr>
          <p:cNvSpPr>
            <a:spLocks noGrp="1"/>
          </p:cNvSpPr>
          <p:nvPr>
            <p:ph type="ctrTitle"/>
          </p:nvPr>
        </p:nvSpPr>
        <p:spPr>
          <a:xfrm>
            <a:off x="1039813" y="1844675"/>
            <a:ext cx="10039349" cy="2387600"/>
          </a:xfrm>
        </p:spPr>
        <p:txBody>
          <a:bodyPr/>
          <a:lstStyle/>
          <a:p>
            <a:r>
              <a:rPr lang="nl-NL" dirty="0"/>
              <a:t>Promotie en zichtbaarheid</a:t>
            </a:r>
            <a:br>
              <a:rPr lang="nl-BE" dirty="0"/>
            </a:br>
            <a:r>
              <a:rPr lang="fr-BE" dirty="0"/>
              <a:t>Promotion et visibilité</a:t>
            </a:r>
          </a:p>
        </p:txBody>
      </p:sp>
    </p:spTree>
    <p:extLst>
      <p:ext uri="{BB962C8B-B14F-4D97-AF65-F5344CB8AC3E}">
        <p14:creationId xmlns:p14="http://schemas.microsoft.com/office/powerpoint/2010/main" val="9611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29C9EBD-64D6-4B61-882B-1E32BB903E31}"/>
              </a:ext>
            </a:extLst>
          </p:cNvPr>
          <p:cNvSpPr>
            <a:spLocks noGrp="1"/>
          </p:cNvSpPr>
          <p:nvPr>
            <p:ph type="subTitle" idx="1"/>
          </p:nvPr>
        </p:nvSpPr>
        <p:spPr>
          <a:xfrm>
            <a:off x="706675" y="1217718"/>
            <a:ext cx="3466492" cy="1655762"/>
          </a:xfrm>
        </p:spPr>
        <p:txBody>
          <a:bodyPr>
            <a:normAutofit fontScale="92500"/>
          </a:bodyPr>
          <a:lstStyle/>
          <a:p>
            <a:r>
              <a:rPr lang="nl-BE" dirty="0"/>
              <a:t>Communication event naar publiek</a:t>
            </a:r>
            <a:br>
              <a:rPr lang="nl-BE" dirty="0"/>
            </a:br>
            <a:r>
              <a:rPr lang="fr-BE" dirty="0"/>
              <a:t>Communication de l'événement au public</a:t>
            </a:r>
          </a:p>
        </p:txBody>
      </p:sp>
      <p:sp>
        <p:nvSpPr>
          <p:cNvPr id="4" name="Ondertitel 2">
            <a:extLst>
              <a:ext uri="{FF2B5EF4-FFF2-40B4-BE49-F238E27FC236}">
                <a16:creationId xmlns:a16="http://schemas.microsoft.com/office/drawing/2014/main" id="{5195A14C-5104-4511-B326-8810AD293131}"/>
              </a:ext>
            </a:extLst>
          </p:cNvPr>
          <p:cNvSpPr txBox="1">
            <a:spLocks/>
          </p:cNvSpPr>
          <p:nvPr/>
        </p:nvSpPr>
        <p:spPr>
          <a:xfrm>
            <a:off x="7900975" y="1176622"/>
            <a:ext cx="3995027" cy="1655762"/>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600" dirty="0"/>
              <a:t>Locatie goed gepromoot?</a:t>
            </a:r>
            <a:br>
              <a:rPr lang="nl-BE" sz="2600" dirty="0"/>
            </a:br>
            <a:r>
              <a:rPr lang="nl-BE" sz="2600" dirty="0"/>
              <a:t>Bonne </a:t>
            </a:r>
            <a:r>
              <a:rPr lang="fr-BE" sz="2600" dirty="0"/>
              <a:t>promotion </a:t>
            </a:r>
            <a:br>
              <a:rPr lang="fr-BE" sz="2600" dirty="0"/>
            </a:br>
            <a:r>
              <a:rPr lang="fr-BE" sz="2600" dirty="0"/>
              <a:t>de lieu?</a:t>
            </a:r>
          </a:p>
        </p:txBody>
      </p:sp>
      <p:sp>
        <p:nvSpPr>
          <p:cNvPr id="5" name="Ondertitel 2">
            <a:extLst>
              <a:ext uri="{FF2B5EF4-FFF2-40B4-BE49-F238E27FC236}">
                <a16:creationId xmlns:a16="http://schemas.microsoft.com/office/drawing/2014/main" id="{DFD3E2B2-8563-4F63-A16E-0E8086136FD1}"/>
              </a:ext>
            </a:extLst>
          </p:cNvPr>
          <p:cNvSpPr txBox="1">
            <a:spLocks/>
          </p:cNvSpPr>
          <p:nvPr/>
        </p:nvSpPr>
        <p:spPr>
          <a:xfrm>
            <a:off x="4434483" y="1217718"/>
            <a:ext cx="3466492" cy="1655762"/>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600" dirty="0"/>
              <a:t>Voldoende online zichtbaarheid?</a:t>
            </a:r>
            <a:br>
              <a:rPr lang="nl-BE" sz="2600" dirty="0"/>
            </a:br>
            <a:r>
              <a:rPr lang="nl-BE" sz="2600" dirty="0" err="1"/>
              <a:t>Visibilité</a:t>
            </a:r>
            <a:r>
              <a:rPr lang="nl-BE" sz="2600" dirty="0"/>
              <a:t> en </a:t>
            </a:r>
            <a:r>
              <a:rPr lang="nl-BE" sz="2600" dirty="0" err="1"/>
              <a:t>ligne</a:t>
            </a:r>
            <a:r>
              <a:rPr lang="nl-BE" sz="2600" dirty="0"/>
              <a:t> </a:t>
            </a:r>
            <a:r>
              <a:rPr lang="nl-BE" sz="2600" dirty="0" err="1"/>
              <a:t>suffisante</a:t>
            </a:r>
            <a:r>
              <a:rPr lang="nl-BE" sz="2600" dirty="0"/>
              <a:t> ?</a:t>
            </a:r>
            <a:endParaRPr lang="fr-BE" sz="2600" dirty="0"/>
          </a:p>
        </p:txBody>
      </p:sp>
      <p:sp>
        <p:nvSpPr>
          <p:cNvPr id="6" name="Rechthoek 5">
            <a:extLst>
              <a:ext uri="{FF2B5EF4-FFF2-40B4-BE49-F238E27FC236}">
                <a16:creationId xmlns:a16="http://schemas.microsoft.com/office/drawing/2014/main" id="{A94F35B5-27FA-4638-BC04-9532FD402397}"/>
              </a:ext>
            </a:extLst>
          </p:cNvPr>
          <p:cNvSpPr/>
          <p:nvPr/>
        </p:nvSpPr>
        <p:spPr>
          <a:xfrm>
            <a:off x="975908" y="2872597"/>
            <a:ext cx="2928026" cy="2574892"/>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26 Uitstekend</a:t>
            </a:r>
            <a:br>
              <a:rPr lang="nl-BE" sz="2800" b="1" dirty="0">
                <a:solidFill>
                  <a:schemeClr val="tx1"/>
                </a:solidFill>
              </a:rPr>
            </a:br>
            <a:r>
              <a:rPr lang="nl-BE" sz="2800" b="1" dirty="0">
                <a:solidFill>
                  <a:schemeClr val="tx1"/>
                </a:solidFill>
              </a:rPr>
              <a:t>25 Goed</a:t>
            </a:r>
            <a:br>
              <a:rPr lang="nl-BE" sz="2800" b="1" dirty="0">
                <a:solidFill>
                  <a:schemeClr val="tx1"/>
                </a:solidFill>
              </a:rPr>
            </a:br>
            <a:r>
              <a:rPr lang="nl-BE" sz="2800" b="1" dirty="0">
                <a:solidFill>
                  <a:schemeClr val="tx1"/>
                </a:solidFill>
              </a:rPr>
              <a:t>9 Matig</a:t>
            </a:r>
            <a:br>
              <a:rPr lang="nl-BE" sz="2800" b="1" dirty="0">
                <a:solidFill>
                  <a:schemeClr val="tx1"/>
                </a:solidFill>
              </a:rPr>
            </a:br>
            <a:r>
              <a:rPr lang="nl-BE" sz="2800" b="1" dirty="0">
                <a:solidFill>
                  <a:schemeClr val="tx1"/>
                </a:solidFill>
              </a:rPr>
              <a:t>0 Slecht</a:t>
            </a:r>
            <a:endParaRPr lang="fr-BE" sz="2800" b="1" dirty="0">
              <a:solidFill>
                <a:schemeClr val="tx1"/>
              </a:solidFill>
            </a:endParaRPr>
          </a:p>
        </p:txBody>
      </p:sp>
      <p:sp>
        <p:nvSpPr>
          <p:cNvPr id="11" name="Rechthoek 10">
            <a:extLst>
              <a:ext uri="{FF2B5EF4-FFF2-40B4-BE49-F238E27FC236}">
                <a16:creationId xmlns:a16="http://schemas.microsoft.com/office/drawing/2014/main" id="{72E33234-1C79-4E4C-A9F2-4A1479108CDD}"/>
              </a:ext>
            </a:extLst>
          </p:cNvPr>
          <p:cNvSpPr/>
          <p:nvPr/>
        </p:nvSpPr>
        <p:spPr>
          <a:xfrm>
            <a:off x="4713000" y="2872597"/>
            <a:ext cx="2928026" cy="2574892"/>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46 Ja</a:t>
            </a:r>
            <a:br>
              <a:rPr lang="nl-BE" sz="2800" b="1" dirty="0">
                <a:solidFill>
                  <a:schemeClr val="tx1"/>
                </a:solidFill>
              </a:rPr>
            </a:br>
            <a:r>
              <a:rPr lang="nl-BE" sz="2800" b="1" dirty="0">
                <a:solidFill>
                  <a:schemeClr val="tx1"/>
                </a:solidFill>
              </a:rPr>
              <a:t>13 </a:t>
            </a:r>
            <a:r>
              <a:rPr lang="nl-BE" sz="2800" b="1" dirty="0" err="1">
                <a:solidFill>
                  <a:schemeClr val="tx1"/>
                </a:solidFill>
              </a:rPr>
              <a:t>Enigzins</a:t>
            </a:r>
            <a:br>
              <a:rPr lang="nl-BE" sz="2800" b="1" dirty="0">
                <a:solidFill>
                  <a:schemeClr val="tx1"/>
                </a:solidFill>
              </a:rPr>
            </a:br>
            <a:r>
              <a:rPr lang="nl-BE" sz="2800" b="1" dirty="0">
                <a:solidFill>
                  <a:schemeClr val="tx1"/>
                </a:solidFill>
              </a:rPr>
              <a:t>1 Nee</a:t>
            </a:r>
            <a:endParaRPr lang="fr-BE" sz="2800" b="1" dirty="0">
              <a:solidFill>
                <a:schemeClr val="tx1"/>
              </a:solidFill>
            </a:endParaRPr>
          </a:p>
        </p:txBody>
      </p:sp>
      <p:sp>
        <p:nvSpPr>
          <p:cNvPr id="12" name="Rechthoek 11">
            <a:extLst>
              <a:ext uri="{FF2B5EF4-FFF2-40B4-BE49-F238E27FC236}">
                <a16:creationId xmlns:a16="http://schemas.microsoft.com/office/drawing/2014/main" id="{35A6AC42-FC13-4F5A-A8B4-8DA7A2A72DB0}"/>
              </a:ext>
            </a:extLst>
          </p:cNvPr>
          <p:cNvSpPr/>
          <p:nvPr/>
        </p:nvSpPr>
        <p:spPr>
          <a:xfrm>
            <a:off x="8411354" y="2872597"/>
            <a:ext cx="2928026" cy="2574892"/>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42 Ja</a:t>
            </a:r>
            <a:br>
              <a:rPr lang="nl-BE" sz="2800" b="1" dirty="0">
                <a:solidFill>
                  <a:schemeClr val="tx1"/>
                </a:solidFill>
              </a:rPr>
            </a:br>
            <a:r>
              <a:rPr lang="nl-BE" sz="2800" b="1" dirty="0">
                <a:solidFill>
                  <a:schemeClr val="tx1"/>
                </a:solidFill>
              </a:rPr>
              <a:t>18 Enigszins</a:t>
            </a:r>
            <a:br>
              <a:rPr lang="nl-BE" sz="2800" b="1" dirty="0">
                <a:solidFill>
                  <a:schemeClr val="tx1"/>
                </a:solidFill>
              </a:rPr>
            </a:br>
            <a:r>
              <a:rPr lang="nl-BE" sz="2800" b="1" dirty="0">
                <a:solidFill>
                  <a:schemeClr val="tx1"/>
                </a:solidFill>
              </a:rPr>
              <a:t>0 Nee</a:t>
            </a:r>
            <a:endParaRPr lang="fr-BE" sz="2800" b="1" dirty="0">
              <a:solidFill>
                <a:schemeClr val="tx1"/>
              </a:solidFill>
            </a:endParaRPr>
          </a:p>
        </p:txBody>
      </p:sp>
    </p:spTree>
    <p:extLst>
      <p:ext uri="{BB962C8B-B14F-4D97-AF65-F5344CB8AC3E}">
        <p14:creationId xmlns:p14="http://schemas.microsoft.com/office/powerpoint/2010/main" val="163211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5D830E-F296-4AC3-8812-1DAEBA5E1C02}"/>
              </a:ext>
            </a:extLst>
          </p:cNvPr>
          <p:cNvSpPr>
            <a:spLocks noGrp="1"/>
          </p:cNvSpPr>
          <p:nvPr>
            <p:ph type="ctrTitle"/>
          </p:nvPr>
        </p:nvSpPr>
        <p:spPr/>
        <p:txBody>
          <a:bodyPr/>
          <a:lstStyle/>
          <a:p>
            <a:endParaRPr lang="fr-BE"/>
          </a:p>
        </p:txBody>
      </p:sp>
      <p:sp>
        <p:nvSpPr>
          <p:cNvPr id="3" name="Ondertitel 2">
            <a:extLst>
              <a:ext uri="{FF2B5EF4-FFF2-40B4-BE49-F238E27FC236}">
                <a16:creationId xmlns:a16="http://schemas.microsoft.com/office/drawing/2014/main" id="{AA1BB55F-0C2F-4008-B695-20434915EDB9}"/>
              </a:ext>
            </a:extLst>
          </p:cNvPr>
          <p:cNvSpPr>
            <a:spLocks noGrp="1"/>
          </p:cNvSpPr>
          <p:nvPr>
            <p:ph type="subTitle" idx="1"/>
          </p:nvPr>
        </p:nvSpPr>
        <p:spPr/>
        <p:txBody>
          <a:bodyPr/>
          <a:lstStyle/>
          <a:p>
            <a:endParaRPr lang="fr-BE"/>
          </a:p>
        </p:txBody>
      </p:sp>
      <p:pic>
        <p:nvPicPr>
          <p:cNvPr id="7" name="Video 6" title="Aqua retro radio met draaiende antenne">
            <a:hlinkClick r:id="" action="ppaction://media"/>
            <a:extLst>
              <a:ext uri="{FF2B5EF4-FFF2-40B4-BE49-F238E27FC236}">
                <a16:creationId xmlns:a16="http://schemas.microsoft.com/office/drawing/2014/main" id="{4004DE38-5F11-47AE-B15C-9303DD8456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Tekstballon: ovaal 7">
            <a:extLst>
              <a:ext uri="{FF2B5EF4-FFF2-40B4-BE49-F238E27FC236}">
                <a16:creationId xmlns:a16="http://schemas.microsoft.com/office/drawing/2014/main" id="{F466F409-0289-4C10-B836-1EDF63383CB4}"/>
              </a:ext>
            </a:extLst>
          </p:cNvPr>
          <p:cNvSpPr/>
          <p:nvPr/>
        </p:nvSpPr>
        <p:spPr>
          <a:xfrm>
            <a:off x="282805" y="1420829"/>
            <a:ext cx="2997724" cy="2387600"/>
          </a:xfrm>
          <a:prstGeom prst="wedgeEllipseCallout">
            <a:avLst>
              <a:gd name="adj1" fmla="val 84272"/>
              <a:gd name="adj2" fmla="val 1686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endParaRPr lang="nl-BE" sz="1200" b="1" dirty="0">
              <a:solidFill>
                <a:prstClr val="black"/>
              </a:solidFill>
              <a:latin typeface="+mj-lt"/>
            </a:endParaRPr>
          </a:p>
          <a:p>
            <a:pPr algn="ctr"/>
            <a:r>
              <a:rPr kumimoji="0" lang="nl-BE" sz="1200" b="1" i="0" u="none" strike="noStrike" kern="1200" cap="none" spc="0" normalizeH="0" baseline="0" noProof="0" dirty="0">
                <a:ln>
                  <a:noFill/>
                </a:ln>
                <a:solidFill>
                  <a:prstClr val="black"/>
                </a:solidFill>
                <a:effectLst/>
                <a:uLnTx/>
                <a:uFillTx/>
                <a:latin typeface="+mj-lt"/>
                <a:ea typeface="+mn-ea"/>
                <a:cs typeface="+mn-cs"/>
              </a:rPr>
              <a:t>Meer communicatie via NL media en gemeenschapscentra</a:t>
            </a:r>
          </a:p>
          <a:p>
            <a:pPr algn="ctr"/>
            <a:endParaRPr lang="nl-BE" sz="1200" b="1" dirty="0">
              <a:solidFill>
                <a:prstClr val="black"/>
              </a:solidFill>
              <a:latin typeface="+mj-lt"/>
            </a:endParaRPr>
          </a:p>
          <a:p>
            <a:pPr algn="ctr"/>
            <a:r>
              <a:rPr lang="fr-BE" sz="1200" b="1" dirty="0">
                <a:solidFill>
                  <a:prstClr val="black"/>
                </a:solidFill>
                <a:latin typeface="+mj-lt"/>
              </a:rPr>
              <a:t>Davantage de communication par le biais des médias et des centres communautaires de la NL</a:t>
            </a:r>
          </a:p>
          <a:p>
            <a:pPr algn="ctr"/>
            <a:endParaRPr lang="fr-BE" b="1" dirty="0">
              <a:latin typeface="+mj-lt"/>
            </a:endParaRPr>
          </a:p>
        </p:txBody>
      </p:sp>
      <p:sp>
        <p:nvSpPr>
          <p:cNvPr id="9" name="Tekstballon: ovaal 8">
            <a:extLst>
              <a:ext uri="{FF2B5EF4-FFF2-40B4-BE49-F238E27FC236}">
                <a16:creationId xmlns:a16="http://schemas.microsoft.com/office/drawing/2014/main" id="{6CCE1BB0-C53D-4D36-9C46-3A794C350370}"/>
              </a:ext>
            </a:extLst>
          </p:cNvPr>
          <p:cNvSpPr/>
          <p:nvPr/>
        </p:nvSpPr>
        <p:spPr>
          <a:xfrm>
            <a:off x="6919686" y="925078"/>
            <a:ext cx="2256410" cy="1422451"/>
          </a:xfrm>
          <a:prstGeom prst="wedgeEllipseCallout">
            <a:avLst>
              <a:gd name="adj1" fmla="val -43098"/>
              <a:gd name="adj2" fmla="val 6531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endParaRPr lang="nl-BE" sz="1200" b="1" dirty="0">
              <a:solidFill>
                <a:prstClr val="black"/>
              </a:solidFill>
              <a:latin typeface="+mj-lt"/>
            </a:endParaRPr>
          </a:p>
          <a:p>
            <a:pPr algn="ctr"/>
            <a:br>
              <a:rPr kumimoji="0" lang="nl-BE" sz="1200" b="1" i="0" u="none" strike="noStrike" kern="1200" cap="none" spc="0" normalizeH="0" baseline="0" noProof="0" dirty="0">
                <a:ln>
                  <a:noFill/>
                </a:ln>
                <a:solidFill>
                  <a:prstClr val="black"/>
                </a:solidFill>
                <a:effectLst/>
                <a:uLnTx/>
                <a:uFillTx/>
                <a:latin typeface="+mj-lt"/>
                <a:ea typeface="+mn-ea"/>
                <a:cs typeface="+mn-cs"/>
              </a:rPr>
            </a:br>
            <a:r>
              <a:rPr kumimoji="0" lang="nl-BE" sz="1200" b="1" i="0" u="none" strike="noStrike" kern="1200" cap="none" spc="0" normalizeH="0" baseline="0" noProof="0" dirty="0">
                <a:ln>
                  <a:noFill/>
                </a:ln>
                <a:solidFill>
                  <a:prstClr val="black"/>
                </a:solidFill>
                <a:effectLst/>
                <a:uLnTx/>
                <a:uFillTx/>
                <a:latin typeface="+mj-lt"/>
                <a:ea typeface="+mn-ea"/>
                <a:cs typeface="+mn-cs"/>
              </a:rPr>
              <a:t>Meer persaandacht</a:t>
            </a: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kumimoji="0" lang="nl-BE" sz="1200" b="1" i="0" u="none" strike="noStrike" kern="1200" cap="none" spc="0" normalizeH="0" baseline="0" noProof="0" dirty="0">
                <a:ln>
                  <a:noFill/>
                </a:ln>
                <a:solidFill>
                  <a:prstClr val="black"/>
                </a:solidFill>
                <a:effectLst/>
                <a:uLnTx/>
                <a:uFillTx/>
                <a:latin typeface="+mj-lt"/>
                <a:ea typeface="+mn-ea"/>
                <a:cs typeface="+mn-cs"/>
              </a:rPr>
              <a:t>Plus de couverture </a:t>
            </a:r>
            <a:r>
              <a:rPr kumimoji="0" lang="nl-BE" sz="1200" b="1" i="0" u="none" strike="noStrike" kern="1200" cap="none" spc="0" normalizeH="0" baseline="0" noProof="0" dirty="0" err="1">
                <a:ln>
                  <a:noFill/>
                </a:ln>
                <a:solidFill>
                  <a:prstClr val="black"/>
                </a:solidFill>
                <a:effectLst/>
                <a:uLnTx/>
                <a:uFillTx/>
                <a:latin typeface="+mj-lt"/>
                <a:ea typeface="+mn-ea"/>
                <a:cs typeface="+mn-cs"/>
              </a:rPr>
              <a:t>médiatique</a:t>
            </a: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endParaRPr lang="nl-BE" sz="1200" b="1" dirty="0">
              <a:solidFill>
                <a:prstClr val="black"/>
              </a:solidFill>
              <a:latin typeface="+mj-lt"/>
            </a:endParaRPr>
          </a:p>
          <a:p>
            <a:pPr algn="ctr"/>
            <a:endParaRPr lang="fr-BE" b="1" dirty="0">
              <a:latin typeface="+mj-lt"/>
            </a:endParaRPr>
          </a:p>
        </p:txBody>
      </p:sp>
      <p:sp>
        <p:nvSpPr>
          <p:cNvPr id="10" name="Tekstballon: ovaal 9">
            <a:extLst>
              <a:ext uri="{FF2B5EF4-FFF2-40B4-BE49-F238E27FC236}">
                <a16:creationId xmlns:a16="http://schemas.microsoft.com/office/drawing/2014/main" id="{72DA2EDF-F692-4ECD-AE61-C2D8F0B764A5}"/>
              </a:ext>
            </a:extLst>
          </p:cNvPr>
          <p:cNvSpPr/>
          <p:nvPr/>
        </p:nvSpPr>
        <p:spPr>
          <a:xfrm>
            <a:off x="659876" y="4323523"/>
            <a:ext cx="2672859" cy="1655762"/>
          </a:xfrm>
          <a:prstGeom prst="wedgeEllipseCallout">
            <a:avLst>
              <a:gd name="adj1" fmla="val 71791"/>
              <a:gd name="adj2" fmla="val -3542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endParaRPr lang="nl-BE" sz="1200" b="1" dirty="0">
              <a:solidFill>
                <a:prstClr val="black"/>
              </a:solidFill>
              <a:latin typeface="+mj-lt"/>
            </a:endParaRPr>
          </a:p>
          <a:p>
            <a:pPr algn="ct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kumimoji="0" lang="nl-BE" sz="1200" b="1" i="0" u="none" strike="noStrike" kern="1200" cap="none" spc="0" normalizeH="0" baseline="0" noProof="0" dirty="0">
                <a:ln>
                  <a:noFill/>
                </a:ln>
                <a:solidFill>
                  <a:prstClr val="black"/>
                </a:solidFill>
                <a:effectLst/>
                <a:uLnTx/>
                <a:uFillTx/>
                <a:latin typeface="+mj-lt"/>
                <a:ea typeface="+mn-ea"/>
                <a:cs typeface="+mn-cs"/>
              </a:rPr>
              <a:t>Meer lokale</a:t>
            </a:r>
            <a:r>
              <a:rPr kumimoji="0" lang="nl-BE" sz="1200" b="1" i="0" u="none" strike="noStrike" kern="1200" cap="none" spc="0" normalizeH="0" noProof="0" dirty="0">
                <a:ln>
                  <a:noFill/>
                </a:ln>
                <a:solidFill>
                  <a:prstClr val="black"/>
                </a:solidFill>
                <a:effectLst/>
                <a:uLnTx/>
                <a:uFillTx/>
                <a:latin typeface="+mj-lt"/>
                <a:ea typeface="+mn-ea"/>
                <a:cs typeface="+mn-cs"/>
              </a:rPr>
              <a:t> initiatieven promoten</a:t>
            </a: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br>
              <a:rPr kumimoji="0" lang="nl-BE" sz="1200" b="1" i="0" u="none" strike="noStrike" kern="1200" cap="none" spc="0" normalizeH="0" baseline="0" noProof="0" dirty="0">
                <a:ln>
                  <a:noFill/>
                </a:ln>
                <a:solidFill>
                  <a:prstClr val="black"/>
                </a:solidFill>
                <a:effectLst/>
                <a:uLnTx/>
                <a:uFillTx/>
                <a:latin typeface="+mj-lt"/>
                <a:ea typeface="+mn-ea"/>
                <a:cs typeface="+mn-cs"/>
              </a:rPr>
            </a:br>
            <a:r>
              <a:rPr lang="fr-BE" sz="1200" b="1" dirty="0">
                <a:solidFill>
                  <a:prstClr val="black"/>
                </a:solidFill>
                <a:latin typeface="+mj-lt"/>
              </a:rPr>
              <a:t>Promouvoir davantage d'initiatives locales</a:t>
            </a:r>
          </a:p>
          <a:p>
            <a:pPr algn="ctr"/>
            <a:endParaRPr lang="nl-BE" sz="1200" b="1" dirty="0">
              <a:solidFill>
                <a:prstClr val="black"/>
              </a:solidFill>
              <a:latin typeface="+mj-lt"/>
            </a:endParaRPr>
          </a:p>
          <a:p>
            <a:pPr algn="ctr"/>
            <a:endParaRPr lang="fr-BE" b="1" dirty="0">
              <a:latin typeface="+mj-lt"/>
            </a:endParaRPr>
          </a:p>
        </p:txBody>
      </p:sp>
      <p:sp>
        <p:nvSpPr>
          <p:cNvPr id="11" name="Tekstballon: ovaal 10">
            <a:extLst>
              <a:ext uri="{FF2B5EF4-FFF2-40B4-BE49-F238E27FC236}">
                <a16:creationId xmlns:a16="http://schemas.microsoft.com/office/drawing/2014/main" id="{A5E7B12D-BBE7-418D-BAE8-B4E8ED2D752A}"/>
              </a:ext>
            </a:extLst>
          </p:cNvPr>
          <p:cNvSpPr/>
          <p:nvPr/>
        </p:nvSpPr>
        <p:spPr>
          <a:xfrm>
            <a:off x="8769265" y="2183464"/>
            <a:ext cx="3056118" cy="2178286"/>
          </a:xfrm>
          <a:prstGeom prst="wedgeEllipseCallout">
            <a:avLst>
              <a:gd name="adj1" fmla="val -73591"/>
              <a:gd name="adj2" fmla="val 2325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endParaRPr lang="nl-BE" sz="1200" b="1" dirty="0">
              <a:solidFill>
                <a:prstClr val="black"/>
              </a:solidFill>
              <a:latin typeface="+mj-lt"/>
            </a:endParaRPr>
          </a:p>
          <a:p>
            <a:pPr algn="ctr"/>
            <a:br>
              <a:rPr kumimoji="0" lang="nl-BE" sz="1200" b="1" i="0" u="none" strike="noStrike" kern="1200" cap="none" spc="0" normalizeH="0" baseline="0" noProof="0" dirty="0">
                <a:ln>
                  <a:noFill/>
                </a:ln>
                <a:solidFill>
                  <a:prstClr val="black"/>
                </a:solidFill>
                <a:effectLst/>
                <a:uLnTx/>
                <a:uFillTx/>
                <a:latin typeface="+mj-lt"/>
                <a:ea typeface="+mn-ea"/>
                <a:cs typeface="+mn-cs"/>
              </a:rPr>
            </a:br>
            <a:r>
              <a:rPr kumimoji="0" lang="nl-NL" sz="1200" b="1" i="0" u="none" strike="noStrike" kern="1200" cap="none" spc="0" normalizeH="0" baseline="0" noProof="0" dirty="0">
                <a:ln>
                  <a:noFill/>
                </a:ln>
                <a:solidFill>
                  <a:prstClr val="black"/>
                </a:solidFill>
                <a:effectLst/>
                <a:uLnTx/>
                <a:uFillTx/>
                <a:latin typeface="+mj-lt"/>
                <a:ea typeface="+mn-ea"/>
                <a:cs typeface="+mn-cs"/>
              </a:rPr>
              <a:t>Duidelijk vermelden wat toegankelijk is voor de bezoeker en wat niet</a:t>
            </a: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kumimoji="0" lang="fr-BE" sz="1200" b="1" i="0" u="none" strike="noStrike" kern="1200" cap="none" spc="0" normalizeH="0" baseline="0" noProof="0" dirty="0">
                <a:ln>
                  <a:noFill/>
                </a:ln>
                <a:solidFill>
                  <a:prstClr val="black"/>
                </a:solidFill>
                <a:effectLst/>
                <a:uLnTx/>
                <a:uFillTx/>
                <a:latin typeface="+mj-lt"/>
                <a:ea typeface="+mn-ea"/>
                <a:cs typeface="+mn-cs"/>
              </a:rPr>
              <a:t>Indiquer clairement ce qui est accessible aux visiteurs et ce qui ne l'est pas</a:t>
            </a: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endParaRPr lang="nl-BE" sz="1200" b="1" dirty="0">
              <a:solidFill>
                <a:prstClr val="black"/>
              </a:solidFill>
              <a:latin typeface="+mj-lt"/>
            </a:endParaRPr>
          </a:p>
          <a:p>
            <a:pPr algn="ctr"/>
            <a:endParaRPr lang="fr-BE" b="1" dirty="0">
              <a:latin typeface="+mj-lt"/>
            </a:endParaRPr>
          </a:p>
        </p:txBody>
      </p:sp>
      <p:sp>
        <p:nvSpPr>
          <p:cNvPr id="13" name="Tekstballon: ovaal 12">
            <a:extLst>
              <a:ext uri="{FF2B5EF4-FFF2-40B4-BE49-F238E27FC236}">
                <a16:creationId xmlns:a16="http://schemas.microsoft.com/office/drawing/2014/main" id="{197D4B2F-63D7-464E-A8A2-F050A0083EA8}"/>
              </a:ext>
            </a:extLst>
          </p:cNvPr>
          <p:cNvSpPr/>
          <p:nvPr/>
        </p:nvSpPr>
        <p:spPr>
          <a:xfrm>
            <a:off x="3332735" y="587000"/>
            <a:ext cx="3075820" cy="1422451"/>
          </a:xfrm>
          <a:prstGeom prst="wedgeEllipseCallout">
            <a:avLst>
              <a:gd name="adj1" fmla="val 27442"/>
              <a:gd name="adj2" fmla="val 949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endParaRPr lang="nl-BE" sz="1200" b="1" dirty="0">
              <a:solidFill>
                <a:prstClr val="black"/>
              </a:solidFill>
              <a:latin typeface="+mj-lt"/>
            </a:endParaRPr>
          </a:p>
          <a:p>
            <a:pPr algn="ctr"/>
            <a:br>
              <a:rPr kumimoji="0" lang="nl-BE" sz="1200" b="1" i="0" u="none" strike="noStrike" kern="1200" cap="none" spc="0" normalizeH="0" baseline="0" noProof="0" dirty="0">
                <a:ln>
                  <a:noFill/>
                </a:ln>
                <a:solidFill>
                  <a:prstClr val="black"/>
                </a:solidFill>
                <a:effectLst/>
                <a:uLnTx/>
                <a:uFillTx/>
                <a:latin typeface="+mj-lt"/>
                <a:ea typeface="+mn-ea"/>
                <a:cs typeface="+mn-cs"/>
              </a:rPr>
            </a:br>
            <a:r>
              <a:rPr kumimoji="0" lang="nl-BE" sz="1200" b="1" i="0" u="none" strike="noStrike" kern="1200" cap="none" spc="0" normalizeH="0" baseline="0" noProof="0" dirty="0">
                <a:ln>
                  <a:noFill/>
                </a:ln>
                <a:solidFill>
                  <a:prstClr val="black"/>
                </a:solidFill>
                <a:effectLst/>
                <a:uLnTx/>
                <a:uFillTx/>
                <a:latin typeface="+mj-lt"/>
                <a:ea typeface="+mn-ea"/>
                <a:cs typeface="+mn-cs"/>
              </a:rPr>
              <a:t>Activiteiten boven aan de lijst krijgen meer aandacht</a:t>
            </a: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kumimoji="0" lang="fr-BE" sz="1200" b="1" i="0" u="none" strike="noStrike" kern="1200" cap="none" spc="0" normalizeH="0" baseline="0" noProof="0" dirty="0">
                <a:ln>
                  <a:noFill/>
                </a:ln>
                <a:solidFill>
                  <a:prstClr val="black"/>
                </a:solidFill>
                <a:effectLst/>
                <a:uLnTx/>
                <a:uFillTx/>
                <a:latin typeface="+mj-lt"/>
                <a:ea typeface="+mn-ea"/>
                <a:cs typeface="+mn-cs"/>
              </a:rPr>
              <a:t>Les activités en tête de liste reçoivent plus d'attention</a:t>
            </a: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endParaRPr lang="nl-BE" sz="1200" b="1" dirty="0">
              <a:solidFill>
                <a:prstClr val="black"/>
              </a:solidFill>
              <a:latin typeface="+mj-lt"/>
            </a:endParaRPr>
          </a:p>
          <a:p>
            <a:pPr algn="ctr"/>
            <a:endParaRPr lang="fr-BE" b="1" dirty="0">
              <a:latin typeface="+mj-lt"/>
            </a:endParaRPr>
          </a:p>
        </p:txBody>
      </p:sp>
      <p:sp>
        <p:nvSpPr>
          <p:cNvPr id="14" name="Tekstballon: ovaal 13">
            <a:extLst>
              <a:ext uri="{FF2B5EF4-FFF2-40B4-BE49-F238E27FC236}">
                <a16:creationId xmlns:a16="http://schemas.microsoft.com/office/drawing/2014/main" id="{8A0B5C3A-FE90-4131-BC18-6D4770255928}"/>
              </a:ext>
            </a:extLst>
          </p:cNvPr>
          <p:cNvSpPr/>
          <p:nvPr/>
        </p:nvSpPr>
        <p:spPr>
          <a:xfrm>
            <a:off x="6363343" y="4517571"/>
            <a:ext cx="3869227" cy="1998444"/>
          </a:xfrm>
          <a:prstGeom prst="wedgeEllipseCallout">
            <a:avLst>
              <a:gd name="adj1" fmla="val -37334"/>
              <a:gd name="adj2" fmla="val -5553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kumimoji="0" lang="nl-BE" sz="1200" b="1" i="0" u="none" strike="noStrike" kern="1200" cap="none" spc="0" normalizeH="0" baseline="0" noProof="0" dirty="0">
                <a:ln>
                  <a:noFill/>
                </a:ln>
                <a:solidFill>
                  <a:prstClr val="black"/>
                </a:solidFill>
                <a:effectLst/>
                <a:uLnTx/>
                <a:uFillTx/>
                <a:latin typeface="+mj-lt"/>
                <a:ea typeface="+mn-ea"/>
                <a:cs typeface="+mn-cs"/>
              </a:rPr>
              <a:t>Sommige partners zijn</a:t>
            </a:r>
            <a:r>
              <a:rPr kumimoji="0" lang="nl-BE" sz="1200" b="1" i="0" u="none" strike="noStrike" kern="1200" cap="none" spc="0" normalizeH="0" noProof="0" dirty="0">
                <a:ln>
                  <a:noFill/>
                </a:ln>
                <a:solidFill>
                  <a:prstClr val="black"/>
                </a:solidFill>
                <a:effectLst/>
                <a:uLnTx/>
                <a:uFillTx/>
                <a:latin typeface="+mj-lt"/>
                <a:ea typeface="+mn-ea"/>
                <a:cs typeface="+mn-cs"/>
              </a:rPr>
              <a:t> bang geworden voor mensen massa’s en twijfelen of ze in de toekomst hun activiteit zullen promoten</a:t>
            </a: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lang="fr-BE" sz="1200" b="1" dirty="0">
                <a:solidFill>
                  <a:prstClr val="black"/>
                </a:solidFill>
                <a:latin typeface="+mj-lt"/>
              </a:rPr>
              <a:t>Certains partenaires ont peur d'avoir trop de public et doutent de pouvoir promouvoir leur activité à l'avenir.</a:t>
            </a:r>
            <a:br>
              <a:rPr lang="fr-BE" sz="1200" b="1" dirty="0">
                <a:solidFill>
                  <a:prstClr val="black"/>
                </a:solidFill>
                <a:latin typeface="+mj-lt"/>
              </a:rPr>
            </a:br>
            <a:endParaRPr lang="fr-BE" b="1" dirty="0">
              <a:latin typeface="+mj-lt"/>
            </a:endParaRPr>
          </a:p>
        </p:txBody>
      </p:sp>
    </p:spTree>
    <p:extLst>
      <p:ext uri="{BB962C8B-B14F-4D97-AF65-F5344CB8AC3E}">
        <p14:creationId xmlns:p14="http://schemas.microsoft.com/office/powerpoint/2010/main" val="117078798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52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anim calcmode="lin" valueType="num">
                                      <p:cBhvr>
                                        <p:cTn id="14" dur="500" fill="hold"/>
                                        <p:tgtEl>
                                          <p:spTgt spid="8"/>
                                        </p:tgtEl>
                                        <p:attrNameLst>
                                          <p:attrName>ppt_x</p:attrName>
                                        </p:attrNameLst>
                                      </p:cBhvr>
                                      <p:tavLst>
                                        <p:tav tm="0">
                                          <p:val>
                                            <p:fltVal val="0.5"/>
                                          </p:val>
                                        </p:tav>
                                        <p:tav tm="100000">
                                          <p:val>
                                            <p:strVal val="#ppt_x"/>
                                          </p:val>
                                        </p:tav>
                                      </p:tavLst>
                                    </p:anim>
                                    <p:anim calcmode="lin" valueType="num">
                                      <p:cBhvr>
                                        <p:cTn id="15"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anim calcmode="lin" valueType="num">
                                      <p:cBhvr>
                                        <p:cTn id="23" dur="500" fill="hold"/>
                                        <p:tgtEl>
                                          <p:spTgt spid="9"/>
                                        </p:tgtEl>
                                        <p:attrNameLst>
                                          <p:attrName>ppt_x</p:attrName>
                                        </p:attrNameLst>
                                      </p:cBhvr>
                                      <p:tavLst>
                                        <p:tav tm="0">
                                          <p:val>
                                            <p:fltVal val="0.5"/>
                                          </p:val>
                                        </p:tav>
                                        <p:tav tm="100000">
                                          <p:val>
                                            <p:strVal val="#ppt_x"/>
                                          </p:val>
                                        </p:tav>
                                      </p:tavLst>
                                    </p:anim>
                                    <p:anim calcmode="lin" valueType="num">
                                      <p:cBhvr>
                                        <p:cTn id="24"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fltVal val="0.5"/>
                                          </p:val>
                                        </p:tav>
                                        <p:tav tm="100000">
                                          <p:val>
                                            <p:strVal val="#ppt_x"/>
                                          </p:val>
                                        </p:tav>
                                      </p:tavLst>
                                    </p:anim>
                                    <p:anim calcmode="lin" valueType="num">
                                      <p:cBhvr>
                                        <p:cTn id="33" dur="500" fill="hold"/>
                                        <p:tgtEl>
                                          <p:spTgt spid="13"/>
                                        </p:tgtEl>
                                        <p:attrNameLst>
                                          <p:attrName>ppt_y</p:attrName>
                                        </p:attrNameLst>
                                      </p:cBhvr>
                                      <p:tavLst>
                                        <p:tav tm="0">
                                          <p:val>
                                            <p:fltVal val="0.5"/>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52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anim calcmode="lin" valueType="num">
                                      <p:cBhvr>
                                        <p:cTn id="41" dur="500" fill="hold"/>
                                        <p:tgtEl>
                                          <p:spTgt spid="10"/>
                                        </p:tgtEl>
                                        <p:attrNameLst>
                                          <p:attrName>ppt_x</p:attrName>
                                        </p:attrNameLst>
                                      </p:cBhvr>
                                      <p:tavLst>
                                        <p:tav tm="0">
                                          <p:val>
                                            <p:fltVal val="0.5"/>
                                          </p:val>
                                        </p:tav>
                                        <p:tav tm="100000">
                                          <p:val>
                                            <p:strVal val="#ppt_x"/>
                                          </p:val>
                                        </p:tav>
                                      </p:tavLst>
                                    </p:anim>
                                    <p:anim calcmode="lin" valueType="num">
                                      <p:cBhvr>
                                        <p:cTn id="42"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anim calcmode="lin" valueType="num">
                                      <p:cBhvr>
                                        <p:cTn id="50" dur="500" fill="hold"/>
                                        <p:tgtEl>
                                          <p:spTgt spid="14"/>
                                        </p:tgtEl>
                                        <p:attrNameLst>
                                          <p:attrName>ppt_x</p:attrName>
                                        </p:attrNameLst>
                                      </p:cBhvr>
                                      <p:tavLst>
                                        <p:tav tm="0">
                                          <p:val>
                                            <p:fltVal val="0.5"/>
                                          </p:val>
                                        </p:tav>
                                        <p:tav tm="100000">
                                          <p:val>
                                            <p:strVal val="#ppt_x"/>
                                          </p:val>
                                        </p:tav>
                                      </p:tavLst>
                                    </p:anim>
                                    <p:anim calcmode="lin" valueType="num">
                                      <p:cBhvr>
                                        <p:cTn id="51"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anim calcmode="lin" valueType="num">
                                      <p:cBhvr>
                                        <p:cTn id="59" dur="500" fill="hold"/>
                                        <p:tgtEl>
                                          <p:spTgt spid="11"/>
                                        </p:tgtEl>
                                        <p:attrNameLst>
                                          <p:attrName>ppt_x</p:attrName>
                                        </p:attrNameLst>
                                      </p:cBhvr>
                                      <p:tavLst>
                                        <p:tav tm="0">
                                          <p:val>
                                            <p:fltVal val="0.5"/>
                                          </p:val>
                                        </p:tav>
                                        <p:tav tm="100000">
                                          <p:val>
                                            <p:strVal val="#ppt_x"/>
                                          </p:val>
                                        </p:tav>
                                      </p:tavLst>
                                    </p:anim>
                                    <p:anim calcmode="lin" valueType="num">
                                      <p:cBhvr>
                                        <p:cTn id="60"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61" repeatCount="indefinite" fill="hold" display="0">
                  <p:stCondLst>
                    <p:cond delay="indefinite"/>
                  </p:stCondLst>
                </p:cTn>
                <p:tgtEl>
                  <p:spTgt spid="7"/>
                </p:tgtEl>
              </p:cMediaNode>
            </p:video>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P spid="11" grpId="0" animBg="1"/>
      <p:bldP spid="13" grpId="0" animBg="1"/>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A94F35B5-27FA-4638-BC04-9532FD402397}"/>
              </a:ext>
            </a:extLst>
          </p:cNvPr>
          <p:cNvSpPr/>
          <p:nvPr/>
        </p:nvSpPr>
        <p:spPr>
          <a:xfrm>
            <a:off x="975908" y="2872597"/>
            <a:ext cx="2928026" cy="2574892"/>
          </a:xfrm>
          <a:prstGeom prst="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2 Uitstekend</a:t>
            </a:r>
            <a:br>
              <a:rPr lang="nl-BE" sz="2800" b="1" dirty="0">
                <a:solidFill>
                  <a:schemeClr val="tx1"/>
                </a:solidFill>
              </a:rPr>
            </a:br>
            <a:r>
              <a:rPr lang="nl-BE" sz="2800" b="1" dirty="0">
                <a:solidFill>
                  <a:schemeClr val="tx1"/>
                </a:solidFill>
              </a:rPr>
              <a:t>8 Goed</a:t>
            </a:r>
            <a:br>
              <a:rPr lang="nl-BE" sz="2800" b="1" dirty="0">
                <a:solidFill>
                  <a:schemeClr val="tx1"/>
                </a:solidFill>
              </a:rPr>
            </a:br>
            <a:r>
              <a:rPr lang="nl-BE" sz="2800" b="1" dirty="0">
                <a:solidFill>
                  <a:schemeClr val="tx1"/>
                </a:solidFill>
              </a:rPr>
              <a:t>1 Matig</a:t>
            </a:r>
            <a:br>
              <a:rPr lang="nl-BE" sz="2800" b="1" dirty="0">
                <a:solidFill>
                  <a:schemeClr val="tx1"/>
                </a:solidFill>
              </a:rPr>
            </a:br>
            <a:r>
              <a:rPr lang="nl-BE" sz="2800" b="1" dirty="0">
                <a:solidFill>
                  <a:schemeClr val="tx1"/>
                </a:solidFill>
              </a:rPr>
              <a:t>0 Slecht</a:t>
            </a:r>
            <a:endParaRPr lang="fr-BE" sz="2800" b="1" dirty="0">
              <a:solidFill>
                <a:schemeClr val="tx1"/>
              </a:solidFill>
            </a:endParaRPr>
          </a:p>
        </p:txBody>
      </p:sp>
      <p:sp>
        <p:nvSpPr>
          <p:cNvPr id="11" name="Rechthoek 10">
            <a:extLst>
              <a:ext uri="{FF2B5EF4-FFF2-40B4-BE49-F238E27FC236}">
                <a16:creationId xmlns:a16="http://schemas.microsoft.com/office/drawing/2014/main" id="{72E33234-1C79-4E4C-A9F2-4A1479108CDD}"/>
              </a:ext>
            </a:extLst>
          </p:cNvPr>
          <p:cNvSpPr/>
          <p:nvPr/>
        </p:nvSpPr>
        <p:spPr>
          <a:xfrm>
            <a:off x="4631987" y="2872597"/>
            <a:ext cx="2928026" cy="2574892"/>
          </a:xfrm>
          <a:prstGeom prst="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7 Ja</a:t>
            </a:r>
            <a:br>
              <a:rPr lang="nl-BE" sz="2800" b="1" dirty="0">
                <a:solidFill>
                  <a:schemeClr val="tx1"/>
                </a:solidFill>
              </a:rPr>
            </a:br>
            <a:r>
              <a:rPr lang="nl-BE" sz="2800" b="1" dirty="0">
                <a:solidFill>
                  <a:schemeClr val="tx1"/>
                </a:solidFill>
              </a:rPr>
              <a:t>4 Enigszins</a:t>
            </a:r>
          </a:p>
          <a:p>
            <a:r>
              <a:rPr lang="nl-BE" sz="2800" b="1" dirty="0">
                <a:solidFill>
                  <a:schemeClr val="tx1"/>
                </a:solidFill>
              </a:rPr>
              <a:t>0 Nee</a:t>
            </a:r>
            <a:endParaRPr lang="fr-BE" sz="2800" b="1" dirty="0">
              <a:solidFill>
                <a:schemeClr val="tx1"/>
              </a:solidFill>
            </a:endParaRPr>
          </a:p>
        </p:txBody>
      </p:sp>
      <p:sp>
        <p:nvSpPr>
          <p:cNvPr id="12" name="Rechthoek 11">
            <a:extLst>
              <a:ext uri="{FF2B5EF4-FFF2-40B4-BE49-F238E27FC236}">
                <a16:creationId xmlns:a16="http://schemas.microsoft.com/office/drawing/2014/main" id="{35A6AC42-FC13-4F5A-A8B4-8DA7A2A72DB0}"/>
              </a:ext>
            </a:extLst>
          </p:cNvPr>
          <p:cNvSpPr/>
          <p:nvPr/>
        </p:nvSpPr>
        <p:spPr>
          <a:xfrm>
            <a:off x="8329377" y="2872597"/>
            <a:ext cx="2928026" cy="2574892"/>
          </a:xfrm>
          <a:prstGeom prst="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4 Ja</a:t>
            </a:r>
            <a:br>
              <a:rPr lang="nl-BE" sz="2800" b="1" dirty="0">
                <a:solidFill>
                  <a:schemeClr val="tx1"/>
                </a:solidFill>
              </a:rPr>
            </a:br>
            <a:r>
              <a:rPr lang="nl-BE" sz="2800" b="1" dirty="0">
                <a:solidFill>
                  <a:schemeClr val="tx1"/>
                </a:solidFill>
              </a:rPr>
              <a:t>7 Enigszins</a:t>
            </a:r>
            <a:br>
              <a:rPr lang="nl-BE" sz="2800" b="1" dirty="0">
                <a:solidFill>
                  <a:schemeClr val="tx1"/>
                </a:solidFill>
              </a:rPr>
            </a:br>
            <a:r>
              <a:rPr lang="nl-BE" sz="2800" b="1" dirty="0">
                <a:solidFill>
                  <a:schemeClr val="tx1"/>
                </a:solidFill>
              </a:rPr>
              <a:t>0 Nee</a:t>
            </a:r>
            <a:endParaRPr lang="fr-BE" sz="2800" b="1" dirty="0">
              <a:solidFill>
                <a:schemeClr val="tx1"/>
              </a:solidFill>
            </a:endParaRPr>
          </a:p>
        </p:txBody>
      </p:sp>
      <p:sp>
        <p:nvSpPr>
          <p:cNvPr id="13" name="Ondertitel 2">
            <a:extLst>
              <a:ext uri="{FF2B5EF4-FFF2-40B4-BE49-F238E27FC236}">
                <a16:creationId xmlns:a16="http://schemas.microsoft.com/office/drawing/2014/main" id="{D49180B3-93EB-4D9B-B3C7-1113535378F4}"/>
              </a:ext>
            </a:extLst>
          </p:cNvPr>
          <p:cNvSpPr>
            <a:spLocks noGrp="1"/>
          </p:cNvSpPr>
          <p:nvPr>
            <p:ph type="subTitle" idx="1"/>
          </p:nvPr>
        </p:nvSpPr>
        <p:spPr>
          <a:xfrm>
            <a:off x="706675" y="1217718"/>
            <a:ext cx="3466492" cy="1655762"/>
          </a:xfrm>
        </p:spPr>
        <p:txBody>
          <a:bodyPr>
            <a:normAutofit fontScale="92500"/>
          </a:bodyPr>
          <a:lstStyle/>
          <a:p>
            <a:r>
              <a:rPr lang="nl-BE" dirty="0"/>
              <a:t>Communication event naar publiek</a:t>
            </a:r>
            <a:br>
              <a:rPr lang="nl-BE" dirty="0"/>
            </a:br>
            <a:r>
              <a:rPr lang="fr-BE" dirty="0"/>
              <a:t>Communication de l'événement au public</a:t>
            </a:r>
          </a:p>
        </p:txBody>
      </p:sp>
      <p:sp>
        <p:nvSpPr>
          <p:cNvPr id="14" name="Ondertitel 2">
            <a:extLst>
              <a:ext uri="{FF2B5EF4-FFF2-40B4-BE49-F238E27FC236}">
                <a16:creationId xmlns:a16="http://schemas.microsoft.com/office/drawing/2014/main" id="{051BBAA1-2D54-494E-8C29-C569DF3104E7}"/>
              </a:ext>
            </a:extLst>
          </p:cNvPr>
          <p:cNvSpPr txBox="1">
            <a:spLocks/>
          </p:cNvSpPr>
          <p:nvPr/>
        </p:nvSpPr>
        <p:spPr>
          <a:xfrm>
            <a:off x="7900975" y="1176622"/>
            <a:ext cx="3995027" cy="1655762"/>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600" dirty="0"/>
              <a:t>Locatie goed gepromoot?</a:t>
            </a:r>
            <a:br>
              <a:rPr lang="nl-BE" sz="2600" dirty="0"/>
            </a:br>
            <a:r>
              <a:rPr lang="nl-BE" sz="2600" dirty="0"/>
              <a:t>Bonne </a:t>
            </a:r>
            <a:r>
              <a:rPr lang="fr-BE" sz="2600" dirty="0"/>
              <a:t>promotion </a:t>
            </a:r>
            <a:br>
              <a:rPr lang="fr-BE" sz="2600" dirty="0"/>
            </a:br>
            <a:r>
              <a:rPr lang="fr-BE" sz="2600" dirty="0"/>
              <a:t>de lieu?</a:t>
            </a:r>
          </a:p>
        </p:txBody>
      </p:sp>
      <p:sp>
        <p:nvSpPr>
          <p:cNvPr id="15" name="Ondertitel 2">
            <a:extLst>
              <a:ext uri="{FF2B5EF4-FFF2-40B4-BE49-F238E27FC236}">
                <a16:creationId xmlns:a16="http://schemas.microsoft.com/office/drawing/2014/main" id="{F5686A91-1FA6-4660-BCE2-D0E89A0F7E91}"/>
              </a:ext>
            </a:extLst>
          </p:cNvPr>
          <p:cNvSpPr txBox="1">
            <a:spLocks/>
          </p:cNvSpPr>
          <p:nvPr/>
        </p:nvSpPr>
        <p:spPr>
          <a:xfrm>
            <a:off x="4434483" y="1217718"/>
            <a:ext cx="3466492" cy="1655762"/>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600" dirty="0"/>
              <a:t>Voldoende online zichtbaarheid?</a:t>
            </a:r>
            <a:br>
              <a:rPr lang="nl-BE" sz="2600" dirty="0"/>
            </a:br>
            <a:r>
              <a:rPr lang="nl-BE" sz="2600" dirty="0" err="1"/>
              <a:t>Visibilité</a:t>
            </a:r>
            <a:r>
              <a:rPr lang="nl-BE" sz="2600" dirty="0"/>
              <a:t> en </a:t>
            </a:r>
            <a:r>
              <a:rPr lang="nl-BE" sz="2600" dirty="0" err="1"/>
              <a:t>ligne</a:t>
            </a:r>
            <a:r>
              <a:rPr lang="nl-BE" sz="2600" dirty="0"/>
              <a:t> </a:t>
            </a:r>
            <a:r>
              <a:rPr lang="nl-BE" sz="2600" dirty="0" err="1"/>
              <a:t>suffisante</a:t>
            </a:r>
            <a:r>
              <a:rPr lang="nl-BE" sz="2600" dirty="0"/>
              <a:t> ?</a:t>
            </a:r>
            <a:endParaRPr lang="fr-BE" sz="2600" dirty="0"/>
          </a:p>
        </p:txBody>
      </p:sp>
    </p:spTree>
    <p:extLst>
      <p:ext uri="{BB962C8B-B14F-4D97-AF65-F5344CB8AC3E}">
        <p14:creationId xmlns:p14="http://schemas.microsoft.com/office/powerpoint/2010/main" val="3175230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14257D2D-AA0D-4170-90A2-039A8A5E8E06}"/>
              </a:ext>
            </a:extLst>
          </p:cNvPr>
          <p:cNvSpPr>
            <a:spLocks noGrp="1"/>
          </p:cNvSpPr>
          <p:nvPr>
            <p:ph type="subTitle" idx="1"/>
          </p:nvPr>
        </p:nvSpPr>
        <p:spPr>
          <a:xfrm>
            <a:off x="1127125" y="1136241"/>
            <a:ext cx="4932363" cy="1655762"/>
          </a:xfrm>
        </p:spPr>
        <p:txBody>
          <a:bodyPr/>
          <a:lstStyle/>
          <a:p>
            <a:pPr algn="l"/>
            <a:r>
              <a:rPr lang="nl-NL" dirty="0"/>
              <a:t>Was u tevreden over de affiches, banners, programmabrochure enz.?</a:t>
            </a:r>
            <a:endParaRPr lang="fr-BE" dirty="0"/>
          </a:p>
        </p:txBody>
      </p:sp>
      <p:sp>
        <p:nvSpPr>
          <p:cNvPr id="4" name="Ondertitel 2">
            <a:extLst>
              <a:ext uri="{FF2B5EF4-FFF2-40B4-BE49-F238E27FC236}">
                <a16:creationId xmlns:a16="http://schemas.microsoft.com/office/drawing/2014/main" id="{914D32A0-4F91-405A-BE0F-17B880C1078A}"/>
              </a:ext>
            </a:extLst>
          </p:cNvPr>
          <p:cNvSpPr txBox="1">
            <a:spLocks/>
          </p:cNvSpPr>
          <p:nvPr/>
        </p:nvSpPr>
        <p:spPr>
          <a:xfrm>
            <a:off x="1127124" y="3846906"/>
            <a:ext cx="4811339" cy="1655762"/>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dirty="0"/>
              <a:t>Vond u de zichtbaarheid van uw activiteit voldoende?</a:t>
            </a:r>
            <a:endParaRPr lang="fr-BE" dirty="0"/>
          </a:p>
        </p:txBody>
      </p:sp>
      <p:sp>
        <p:nvSpPr>
          <p:cNvPr id="5" name="Ondertitel 2">
            <a:extLst>
              <a:ext uri="{FF2B5EF4-FFF2-40B4-BE49-F238E27FC236}">
                <a16:creationId xmlns:a16="http://schemas.microsoft.com/office/drawing/2014/main" id="{5C7D9B12-E3B8-4A47-9C37-D0DCF284FC89}"/>
              </a:ext>
            </a:extLst>
          </p:cNvPr>
          <p:cNvSpPr txBox="1">
            <a:spLocks/>
          </p:cNvSpPr>
          <p:nvPr/>
        </p:nvSpPr>
        <p:spPr>
          <a:xfrm>
            <a:off x="6622086" y="1131961"/>
            <a:ext cx="5234292" cy="1655762"/>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BE" dirty="0"/>
              <a:t>Avez-vous été satisfait des affiches, des bannières, de la brochure du programme, etc.</a:t>
            </a:r>
          </a:p>
        </p:txBody>
      </p:sp>
      <p:sp>
        <p:nvSpPr>
          <p:cNvPr id="6" name="Ondertitel 2">
            <a:extLst>
              <a:ext uri="{FF2B5EF4-FFF2-40B4-BE49-F238E27FC236}">
                <a16:creationId xmlns:a16="http://schemas.microsoft.com/office/drawing/2014/main" id="{96E5589F-5330-4A26-95BA-C5F3E8E5E54E}"/>
              </a:ext>
            </a:extLst>
          </p:cNvPr>
          <p:cNvSpPr txBox="1">
            <a:spLocks/>
          </p:cNvSpPr>
          <p:nvPr/>
        </p:nvSpPr>
        <p:spPr>
          <a:xfrm>
            <a:off x="6622086" y="3846906"/>
            <a:ext cx="5569914" cy="1655762"/>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BE" dirty="0"/>
              <a:t>La visibilité de votre activité vous a-t-elle semblé suffisante?</a:t>
            </a:r>
          </a:p>
        </p:txBody>
      </p:sp>
      <p:sp>
        <p:nvSpPr>
          <p:cNvPr id="7" name="Rechthoek 6">
            <a:extLst>
              <a:ext uri="{FF2B5EF4-FFF2-40B4-BE49-F238E27FC236}">
                <a16:creationId xmlns:a16="http://schemas.microsoft.com/office/drawing/2014/main" id="{EAC22AE6-4D09-4197-9059-F1B823CB3580}"/>
              </a:ext>
            </a:extLst>
          </p:cNvPr>
          <p:cNvSpPr/>
          <p:nvPr/>
        </p:nvSpPr>
        <p:spPr>
          <a:xfrm>
            <a:off x="1127124" y="2702103"/>
            <a:ext cx="6836956" cy="513708"/>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tx1"/>
                </a:solidFill>
              </a:rPr>
              <a:t>46</a:t>
            </a:r>
            <a:endParaRPr lang="fr-BE" sz="2400" b="1" dirty="0">
              <a:solidFill>
                <a:schemeClr val="tx1"/>
              </a:solidFill>
            </a:endParaRPr>
          </a:p>
        </p:txBody>
      </p:sp>
      <p:sp>
        <p:nvSpPr>
          <p:cNvPr id="8" name="Rechthoek 7">
            <a:extLst>
              <a:ext uri="{FF2B5EF4-FFF2-40B4-BE49-F238E27FC236}">
                <a16:creationId xmlns:a16="http://schemas.microsoft.com/office/drawing/2014/main" id="{E226727A-053F-48FD-A79B-AFE525375B5C}"/>
              </a:ext>
            </a:extLst>
          </p:cNvPr>
          <p:cNvSpPr/>
          <p:nvPr/>
        </p:nvSpPr>
        <p:spPr>
          <a:xfrm>
            <a:off x="7964080" y="2702103"/>
            <a:ext cx="2412809" cy="51370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tx1"/>
                </a:solidFill>
              </a:rPr>
              <a:t>10</a:t>
            </a:r>
            <a:endParaRPr lang="fr-BE" sz="1600" b="1" dirty="0">
              <a:solidFill>
                <a:schemeClr val="tx1"/>
              </a:solidFill>
            </a:endParaRPr>
          </a:p>
        </p:txBody>
      </p:sp>
      <p:sp>
        <p:nvSpPr>
          <p:cNvPr id="9" name="Rechthoek 8">
            <a:extLst>
              <a:ext uri="{FF2B5EF4-FFF2-40B4-BE49-F238E27FC236}">
                <a16:creationId xmlns:a16="http://schemas.microsoft.com/office/drawing/2014/main" id="{C3351D87-4548-4990-9D91-7FC8E25EE5BF}"/>
              </a:ext>
            </a:extLst>
          </p:cNvPr>
          <p:cNvSpPr/>
          <p:nvPr/>
        </p:nvSpPr>
        <p:spPr>
          <a:xfrm>
            <a:off x="10376889" y="2702103"/>
            <a:ext cx="1150705" cy="51370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tx1"/>
                </a:solidFill>
              </a:rPr>
              <a:t>4</a:t>
            </a:r>
            <a:endParaRPr lang="fr-BE" sz="2400" b="1" dirty="0">
              <a:solidFill>
                <a:schemeClr val="tx1"/>
              </a:solidFill>
            </a:endParaRPr>
          </a:p>
        </p:txBody>
      </p:sp>
      <p:sp>
        <p:nvSpPr>
          <p:cNvPr id="10" name="Rechthoek 9">
            <a:extLst>
              <a:ext uri="{FF2B5EF4-FFF2-40B4-BE49-F238E27FC236}">
                <a16:creationId xmlns:a16="http://schemas.microsoft.com/office/drawing/2014/main" id="{802F37C4-2B50-4777-89AC-F5AEC9CD96A9}"/>
              </a:ext>
            </a:extLst>
          </p:cNvPr>
          <p:cNvSpPr/>
          <p:nvPr/>
        </p:nvSpPr>
        <p:spPr>
          <a:xfrm>
            <a:off x="1127124" y="5235540"/>
            <a:ext cx="8170986" cy="513708"/>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tx1"/>
                </a:solidFill>
              </a:rPr>
              <a:t>52</a:t>
            </a:r>
            <a:endParaRPr lang="fr-BE" sz="2400" b="1" dirty="0">
              <a:solidFill>
                <a:schemeClr val="tx1"/>
              </a:solidFill>
            </a:endParaRPr>
          </a:p>
        </p:txBody>
      </p:sp>
      <p:sp>
        <p:nvSpPr>
          <p:cNvPr id="11" name="Rechthoek 10">
            <a:extLst>
              <a:ext uri="{FF2B5EF4-FFF2-40B4-BE49-F238E27FC236}">
                <a16:creationId xmlns:a16="http://schemas.microsoft.com/office/drawing/2014/main" id="{3605DE06-B6A5-4357-B02E-877658D3AC16}"/>
              </a:ext>
            </a:extLst>
          </p:cNvPr>
          <p:cNvSpPr/>
          <p:nvPr/>
        </p:nvSpPr>
        <p:spPr>
          <a:xfrm>
            <a:off x="9298111" y="5235540"/>
            <a:ext cx="1202077" cy="51370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tx1"/>
                </a:solidFill>
              </a:rPr>
              <a:t>5</a:t>
            </a:r>
            <a:endParaRPr lang="fr-BE" sz="2400" b="1" dirty="0">
              <a:solidFill>
                <a:schemeClr val="tx1"/>
              </a:solidFill>
            </a:endParaRPr>
          </a:p>
        </p:txBody>
      </p:sp>
      <p:sp>
        <p:nvSpPr>
          <p:cNvPr id="12" name="Rechthoek 11">
            <a:extLst>
              <a:ext uri="{FF2B5EF4-FFF2-40B4-BE49-F238E27FC236}">
                <a16:creationId xmlns:a16="http://schemas.microsoft.com/office/drawing/2014/main" id="{C3523D06-B788-4D17-8DA8-CE255A412AA1}"/>
              </a:ext>
            </a:extLst>
          </p:cNvPr>
          <p:cNvSpPr/>
          <p:nvPr/>
        </p:nvSpPr>
        <p:spPr>
          <a:xfrm>
            <a:off x="10500189" y="5235540"/>
            <a:ext cx="986322" cy="51370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tx1"/>
                </a:solidFill>
              </a:rPr>
              <a:t>3</a:t>
            </a:r>
            <a:endParaRPr lang="fr-BE" sz="2400" b="1" dirty="0">
              <a:solidFill>
                <a:schemeClr val="tx1"/>
              </a:solidFill>
            </a:endParaRPr>
          </a:p>
        </p:txBody>
      </p:sp>
      <p:sp>
        <p:nvSpPr>
          <p:cNvPr id="13" name="Rechthoek 12">
            <a:extLst>
              <a:ext uri="{FF2B5EF4-FFF2-40B4-BE49-F238E27FC236}">
                <a16:creationId xmlns:a16="http://schemas.microsoft.com/office/drawing/2014/main" id="{577AA218-BD4D-45A3-B68C-67A4F7E04512}"/>
              </a:ext>
            </a:extLst>
          </p:cNvPr>
          <p:cNvSpPr/>
          <p:nvPr/>
        </p:nvSpPr>
        <p:spPr>
          <a:xfrm>
            <a:off x="647272" y="2568539"/>
            <a:ext cx="11106364" cy="850279"/>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hthoek 13">
            <a:extLst>
              <a:ext uri="{FF2B5EF4-FFF2-40B4-BE49-F238E27FC236}">
                <a16:creationId xmlns:a16="http://schemas.microsoft.com/office/drawing/2014/main" id="{82E3A2EB-C4F0-4859-AD63-BBA9FF782D05}"/>
              </a:ext>
            </a:extLst>
          </p:cNvPr>
          <p:cNvSpPr/>
          <p:nvPr/>
        </p:nvSpPr>
        <p:spPr>
          <a:xfrm>
            <a:off x="799672" y="5003514"/>
            <a:ext cx="11106364" cy="850279"/>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60884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3451 0.00255 L 0.94571 0.00255 " pathEditMode="relative" rAng="0" ptsTypes="AA">
                                      <p:cBhvr>
                                        <p:cTn id="6" dur="2000" fill="hold"/>
                                        <p:tgtEl>
                                          <p:spTgt spid="13"/>
                                        </p:tgtEl>
                                        <p:attrNameLst>
                                          <p:attrName>ppt_x</p:attrName>
                                          <p:attrName>ppt_y</p:attrName>
                                        </p:attrNameLst>
                                      </p:cBhvr>
                                      <p:rCtr x="4556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3.75E-6 4.81481E-6 L 0.928 -0.00533 " pathEditMode="relative" rAng="0" ptsTypes="AA">
                                      <p:cBhvr>
                                        <p:cTn id="10" dur="2000" fill="hold"/>
                                        <p:tgtEl>
                                          <p:spTgt spid="14"/>
                                        </p:tgtEl>
                                        <p:attrNameLst>
                                          <p:attrName>ppt_x</p:attrName>
                                          <p:attrName>ppt_y</p:attrName>
                                        </p:attrNameLst>
                                      </p:cBhvr>
                                      <p:rCtr x="4639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ep 24">
            <a:extLst>
              <a:ext uri="{FF2B5EF4-FFF2-40B4-BE49-F238E27FC236}">
                <a16:creationId xmlns:a16="http://schemas.microsoft.com/office/drawing/2014/main" id="{C170A5A5-6730-4705-B860-E80EEE4800DC}"/>
              </a:ext>
            </a:extLst>
          </p:cNvPr>
          <p:cNvGrpSpPr/>
          <p:nvPr/>
        </p:nvGrpSpPr>
        <p:grpSpPr>
          <a:xfrm>
            <a:off x="884257" y="354663"/>
            <a:ext cx="3826460" cy="1490012"/>
            <a:chOff x="884257" y="354663"/>
            <a:chExt cx="3826460" cy="1490012"/>
          </a:xfrm>
        </p:grpSpPr>
        <p:sp>
          <p:nvSpPr>
            <p:cNvPr id="4" name="Tekstballon: rechthoek 3">
              <a:extLst>
                <a:ext uri="{FF2B5EF4-FFF2-40B4-BE49-F238E27FC236}">
                  <a16:creationId xmlns:a16="http://schemas.microsoft.com/office/drawing/2014/main" id="{EAA8CB7B-E081-48D9-9A6C-CE12A264B84E}"/>
                </a:ext>
              </a:extLst>
            </p:cNvPr>
            <p:cNvSpPr/>
            <p:nvPr/>
          </p:nvSpPr>
          <p:spPr>
            <a:xfrm>
              <a:off x="884257" y="761143"/>
              <a:ext cx="3104269" cy="1083532"/>
            </a:xfrm>
            <a:prstGeom prst="wedgeRectCallout">
              <a:avLst>
                <a:gd name="adj1" fmla="val 32436"/>
                <a:gd name="adj2" fmla="val 8078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Teveel brochures</a:t>
              </a:r>
              <a:br>
                <a:rPr lang="nl-NL" sz="1400" b="1" dirty="0">
                  <a:solidFill>
                    <a:schemeClr val="tx1"/>
                  </a:solidFill>
                  <a:latin typeface="+mj-lt"/>
                </a:rPr>
              </a:br>
              <a:br>
                <a:rPr lang="nl-NL" sz="1400" b="1" dirty="0">
                  <a:solidFill>
                    <a:schemeClr val="tx1"/>
                  </a:solidFill>
                  <a:latin typeface="+mj-lt"/>
                </a:rPr>
              </a:br>
              <a:r>
                <a:rPr lang="fr-BE" sz="1400" b="1" dirty="0">
                  <a:solidFill>
                    <a:schemeClr val="tx1"/>
                  </a:solidFill>
                  <a:latin typeface="+mj-lt"/>
                </a:rPr>
                <a:t>Trop de brochures</a:t>
              </a:r>
            </a:p>
          </p:txBody>
        </p:sp>
        <p:sp>
          <p:nvSpPr>
            <p:cNvPr id="6" name="Rechthoek 5">
              <a:extLst>
                <a:ext uri="{FF2B5EF4-FFF2-40B4-BE49-F238E27FC236}">
                  <a16:creationId xmlns:a16="http://schemas.microsoft.com/office/drawing/2014/main" id="{6A535878-2515-4641-A99E-6360C62984FA}"/>
                </a:ext>
              </a:extLst>
            </p:cNvPr>
            <p:cNvSpPr/>
            <p:nvPr/>
          </p:nvSpPr>
          <p:spPr>
            <a:xfrm>
              <a:off x="3676237" y="354663"/>
              <a:ext cx="1034480" cy="806022"/>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6" name="Graphic 15" descr="Boeken silhouet">
              <a:extLst>
                <a:ext uri="{FF2B5EF4-FFF2-40B4-BE49-F238E27FC236}">
                  <a16:creationId xmlns:a16="http://schemas.microsoft.com/office/drawing/2014/main" id="{17500121-D145-44D5-8849-D3DC3F9C5A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2973" y="401551"/>
              <a:ext cx="696770" cy="696770"/>
            </a:xfrm>
            <a:prstGeom prst="rect">
              <a:avLst/>
            </a:prstGeom>
          </p:spPr>
        </p:pic>
      </p:grpSp>
      <p:grpSp>
        <p:nvGrpSpPr>
          <p:cNvPr id="31" name="Groep 30">
            <a:extLst>
              <a:ext uri="{FF2B5EF4-FFF2-40B4-BE49-F238E27FC236}">
                <a16:creationId xmlns:a16="http://schemas.microsoft.com/office/drawing/2014/main" id="{33175A12-3DCD-45E9-B47C-4E47C15AB562}"/>
              </a:ext>
            </a:extLst>
          </p:cNvPr>
          <p:cNvGrpSpPr/>
          <p:nvPr/>
        </p:nvGrpSpPr>
        <p:grpSpPr>
          <a:xfrm>
            <a:off x="5954655" y="3429000"/>
            <a:ext cx="3621509" cy="2601901"/>
            <a:chOff x="5954655" y="3429000"/>
            <a:chExt cx="3621509" cy="2601901"/>
          </a:xfrm>
        </p:grpSpPr>
        <p:sp>
          <p:nvSpPr>
            <p:cNvPr id="11" name="Tekstballon: rechthoek 10">
              <a:extLst>
                <a:ext uri="{FF2B5EF4-FFF2-40B4-BE49-F238E27FC236}">
                  <a16:creationId xmlns:a16="http://schemas.microsoft.com/office/drawing/2014/main" id="{D866CBB5-01F5-4E5F-A3AA-B39577B88A3F}"/>
                </a:ext>
              </a:extLst>
            </p:cNvPr>
            <p:cNvSpPr/>
            <p:nvPr/>
          </p:nvSpPr>
          <p:spPr>
            <a:xfrm>
              <a:off x="5954655" y="3930086"/>
              <a:ext cx="3104269" cy="2100815"/>
            </a:xfrm>
            <a:prstGeom prst="wedgeRectCallout">
              <a:avLst>
                <a:gd name="adj1" fmla="val -47867"/>
                <a:gd name="adj2" fmla="val 7167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dirty="0">
                <a:solidFill>
                  <a:schemeClr val="tx1"/>
                </a:solidFill>
                <a:latin typeface="+mj-lt"/>
              </a:endParaRPr>
            </a:p>
            <a:p>
              <a:pPr algn="ctr"/>
              <a:r>
                <a:rPr lang="nl-NL" sz="1400" b="1" dirty="0">
                  <a:solidFill>
                    <a:schemeClr val="tx1"/>
                  </a:solidFill>
                  <a:latin typeface="+mj-lt"/>
                </a:rPr>
                <a:t>Illustraties zijn onduidelijk en de poster op de achterkant van de brochure is overbodig</a:t>
              </a:r>
              <a:br>
                <a:rPr lang="nl-NL" sz="1400" b="1" dirty="0">
                  <a:solidFill>
                    <a:schemeClr val="tx1"/>
                  </a:solidFill>
                  <a:latin typeface="+mj-lt"/>
                </a:rPr>
              </a:br>
              <a:endParaRPr lang="fr-BE" sz="1400" b="1" dirty="0">
                <a:solidFill>
                  <a:schemeClr val="tx1"/>
                </a:solidFill>
                <a:latin typeface="+mj-lt"/>
              </a:endParaRPr>
            </a:p>
            <a:p>
              <a:pPr algn="ctr"/>
              <a:r>
                <a:rPr lang="fr-BE" sz="1400" b="1" dirty="0">
                  <a:solidFill>
                    <a:schemeClr val="tx1"/>
                  </a:solidFill>
                  <a:latin typeface="+mj-lt"/>
                </a:rPr>
                <a:t>Les illustrations manquent de clarté et le poster au dos de la brochure est redondant</a:t>
              </a:r>
            </a:p>
          </p:txBody>
        </p:sp>
        <p:grpSp>
          <p:nvGrpSpPr>
            <p:cNvPr id="30" name="Groep 29">
              <a:extLst>
                <a:ext uri="{FF2B5EF4-FFF2-40B4-BE49-F238E27FC236}">
                  <a16:creationId xmlns:a16="http://schemas.microsoft.com/office/drawing/2014/main" id="{DAC53D48-E722-45C8-9B53-98C872A5F91F}"/>
                </a:ext>
              </a:extLst>
            </p:cNvPr>
            <p:cNvGrpSpPr/>
            <p:nvPr/>
          </p:nvGrpSpPr>
          <p:grpSpPr>
            <a:xfrm>
              <a:off x="8541684" y="3429000"/>
              <a:ext cx="1034480" cy="914400"/>
              <a:chOff x="8541684" y="3429000"/>
              <a:chExt cx="1034480" cy="914400"/>
            </a:xfrm>
          </p:grpSpPr>
          <p:sp>
            <p:nvSpPr>
              <p:cNvPr id="12" name="Rechthoek 11">
                <a:extLst>
                  <a:ext uri="{FF2B5EF4-FFF2-40B4-BE49-F238E27FC236}">
                    <a16:creationId xmlns:a16="http://schemas.microsoft.com/office/drawing/2014/main" id="{6C2DDD69-9E91-463F-88F6-8E6A2DFC9E17}"/>
                  </a:ext>
                </a:extLst>
              </p:cNvPr>
              <p:cNvSpPr/>
              <p:nvPr/>
            </p:nvSpPr>
            <p:spPr>
              <a:xfrm>
                <a:off x="8541684" y="3467442"/>
                <a:ext cx="1034480" cy="806022"/>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8" name="Graphic 17" descr="Selectievakje ingeschakeld silhouet">
                <a:extLst>
                  <a:ext uri="{FF2B5EF4-FFF2-40B4-BE49-F238E27FC236}">
                    <a16:creationId xmlns:a16="http://schemas.microsoft.com/office/drawing/2014/main" id="{F37FB044-2B56-4CBB-9CA2-57F2300F25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01724" y="3429000"/>
                <a:ext cx="914400" cy="914400"/>
              </a:xfrm>
              <a:prstGeom prst="rect">
                <a:avLst/>
              </a:prstGeom>
            </p:spPr>
          </p:pic>
        </p:grpSp>
      </p:grpSp>
      <p:grpSp>
        <p:nvGrpSpPr>
          <p:cNvPr id="29" name="Groep 28">
            <a:extLst>
              <a:ext uri="{FF2B5EF4-FFF2-40B4-BE49-F238E27FC236}">
                <a16:creationId xmlns:a16="http://schemas.microsoft.com/office/drawing/2014/main" id="{F33894E2-B861-4C1E-B542-DFBC8150C982}"/>
              </a:ext>
            </a:extLst>
          </p:cNvPr>
          <p:cNvGrpSpPr/>
          <p:nvPr/>
        </p:nvGrpSpPr>
        <p:grpSpPr>
          <a:xfrm>
            <a:off x="8964927" y="1087434"/>
            <a:ext cx="2885977" cy="2050249"/>
            <a:chOff x="8964927" y="1087434"/>
            <a:chExt cx="2885977" cy="2050249"/>
          </a:xfrm>
        </p:grpSpPr>
        <p:sp>
          <p:nvSpPr>
            <p:cNvPr id="13" name="Tekstballon: rechthoek 12">
              <a:extLst>
                <a:ext uri="{FF2B5EF4-FFF2-40B4-BE49-F238E27FC236}">
                  <a16:creationId xmlns:a16="http://schemas.microsoft.com/office/drawing/2014/main" id="{96BF56ED-F365-4F82-8DE9-A4FBAEF18021}"/>
                </a:ext>
              </a:extLst>
            </p:cNvPr>
            <p:cNvSpPr/>
            <p:nvPr/>
          </p:nvSpPr>
          <p:spPr>
            <a:xfrm>
              <a:off x="8964927" y="1610729"/>
              <a:ext cx="2445647" cy="1526954"/>
            </a:xfrm>
            <a:prstGeom prst="wedgeRectCallout">
              <a:avLst>
                <a:gd name="adj1" fmla="val 27176"/>
                <a:gd name="adj2" fmla="val 6471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dirty="0">
                <a:solidFill>
                  <a:schemeClr val="tx1"/>
                </a:solidFill>
                <a:latin typeface="+mj-lt"/>
              </a:endParaRPr>
            </a:p>
            <a:p>
              <a:pPr algn="ctr"/>
              <a:r>
                <a:rPr lang="nl-NL" sz="1400" b="1" dirty="0">
                  <a:solidFill>
                    <a:schemeClr val="tx1"/>
                  </a:solidFill>
                  <a:latin typeface="+mj-lt"/>
                </a:rPr>
                <a:t>Brochure niet praktisch </a:t>
              </a:r>
              <a:br>
                <a:rPr lang="nl-NL" sz="1400" b="1" dirty="0">
                  <a:solidFill>
                    <a:schemeClr val="tx1"/>
                  </a:solidFill>
                  <a:latin typeface="+mj-lt"/>
                </a:rPr>
              </a:br>
              <a:br>
                <a:rPr lang="nl-NL" sz="1400" b="1" dirty="0">
                  <a:solidFill>
                    <a:schemeClr val="tx1"/>
                  </a:solidFill>
                  <a:latin typeface="+mj-lt"/>
                </a:rPr>
              </a:br>
              <a:r>
                <a:rPr lang="fr-BE" sz="1400" b="1" dirty="0">
                  <a:solidFill>
                    <a:schemeClr val="tx1"/>
                  </a:solidFill>
                  <a:latin typeface="+mj-lt"/>
                </a:rPr>
                <a:t>Brochure peu pratique</a:t>
              </a:r>
            </a:p>
          </p:txBody>
        </p:sp>
        <p:grpSp>
          <p:nvGrpSpPr>
            <p:cNvPr id="28" name="Groep 27">
              <a:extLst>
                <a:ext uri="{FF2B5EF4-FFF2-40B4-BE49-F238E27FC236}">
                  <a16:creationId xmlns:a16="http://schemas.microsoft.com/office/drawing/2014/main" id="{EC1E4FA0-C214-453F-99A7-CE7AAFF817E8}"/>
                </a:ext>
              </a:extLst>
            </p:cNvPr>
            <p:cNvGrpSpPr/>
            <p:nvPr/>
          </p:nvGrpSpPr>
          <p:grpSpPr>
            <a:xfrm>
              <a:off x="10816424" y="1087434"/>
              <a:ext cx="1034480" cy="806022"/>
              <a:chOff x="10816424" y="1087434"/>
              <a:chExt cx="1034480" cy="806022"/>
            </a:xfrm>
          </p:grpSpPr>
          <p:sp>
            <p:nvSpPr>
              <p:cNvPr id="14" name="Rechthoek 13">
                <a:extLst>
                  <a:ext uri="{FF2B5EF4-FFF2-40B4-BE49-F238E27FC236}">
                    <a16:creationId xmlns:a16="http://schemas.microsoft.com/office/drawing/2014/main" id="{DED94F12-9053-436B-BD84-366507F7941C}"/>
                  </a:ext>
                </a:extLst>
              </p:cNvPr>
              <p:cNvSpPr/>
              <p:nvPr/>
            </p:nvSpPr>
            <p:spPr>
              <a:xfrm>
                <a:off x="10816424" y="1087434"/>
                <a:ext cx="1034480" cy="806022"/>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20" name="Graphic 19" descr="Contour van duizelig gezicht silhouet">
                <a:extLst>
                  <a:ext uri="{FF2B5EF4-FFF2-40B4-BE49-F238E27FC236}">
                    <a16:creationId xmlns:a16="http://schemas.microsoft.com/office/drawing/2014/main" id="{61E30C7F-8C98-44CD-8085-B866623301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10131" y="1136323"/>
                <a:ext cx="708244" cy="708244"/>
              </a:xfrm>
              <a:prstGeom prst="rect">
                <a:avLst/>
              </a:prstGeom>
            </p:spPr>
          </p:pic>
        </p:grpSp>
      </p:grpSp>
      <p:grpSp>
        <p:nvGrpSpPr>
          <p:cNvPr id="33" name="Groep 32">
            <a:extLst>
              <a:ext uri="{FF2B5EF4-FFF2-40B4-BE49-F238E27FC236}">
                <a16:creationId xmlns:a16="http://schemas.microsoft.com/office/drawing/2014/main" id="{2D48A435-AEA3-4C83-ABD0-25AFAB5C34BE}"/>
              </a:ext>
            </a:extLst>
          </p:cNvPr>
          <p:cNvGrpSpPr/>
          <p:nvPr/>
        </p:nvGrpSpPr>
        <p:grpSpPr>
          <a:xfrm>
            <a:off x="884257" y="2751474"/>
            <a:ext cx="3621509" cy="2234980"/>
            <a:chOff x="884257" y="2751474"/>
            <a:chExt cx="3621509" cy="2234980"/>
          </a:xfrm>
        </p:grpSpPr>
        <p:sp>
          <p:nvSpPr>
            <p:cNvPr id="9" name="Tekstballon: rechthoek 8">
              <a:extLst>
                <a:ext uri="{FF2B5EF4-FFF2-40B4-BE49-F238E27FC236}">
                  <a16:creationId xmlns:a16="http://schemas.microsoft.com/office/drawing/2014/main" id="{D6E95B5E-3D79-41D6-ACFE-DCDBF798FA19}"/>
                </a:ext>
              </a:extLst>
            </p:cNvPr>
            <p:cNvSpPr/>
            <p:nvPr/>
          </p:nvSpPr>
          <p:spPr>
            <a:xfrm>
              <a:off x="884257" y="3315385"/>
              <a:ext cx="3104269" cy="1671069"/>
            </a:xfrm>
            <a:prstGeom prst="wedgeRectCallout">
              <a:avLst>
                <a:gd name="adj1" fmla="val 27176"/>
                <a:gd name="adj2" fmla="val 6471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dirty="0">
                <a:solidFill>
                  <a:schemeClr val="tx1"/>
                </a:solidFill>
                <a:latin typeface="+mj-lt"/>
              </a:endParaRPr>
            </a:p>
            <a:p>
              <a:pPr algn="ctr"/>
              <a:r>
                <a:rPr lang="nl-NL" sz="1400" b="1" dirty="0">
                  <a:solidFill>
                    <a:schemeClr val="tx1"/>
                  </a:solidFill>
                  <a:latin typeface="+mj-lt"/>
                </a:rPr>
                <a:t>Taal van de brochure duidelijker markeren</a:t>
              </a:r>
              <a:br>
                <a:rPr lang="nl-NL" sz="1400" b="1" dirty="0">
                  <a:solidFill>
                    <a:schemeClr val="tx1"/>
                  </a:solidFill>
                  <a:latin typeface="+mj-lt"/>
                </a:rPr>
              </a:br>
              <a:br>
                <a:rPr lang="nl-NL" sz="1400" b="1" dirty="0">
                  <a:solidFill>
                    <a:schemeClr val="tx1"/>
                  </a:solidFill>
                  <a:latin typeface="+mj-lt"/>
                </a:rPr>
              </a:br>
              <a:r>
                <a:rPr lang="fr-BE" sz="1400" b="1" dirty="0">
                  <a:solidFill>
                    <a:schemeClr val="tx1"/>
                  </a:solidFill>
                  <a:latin typeface="+mj-lt"/>
                </a:rPr>
                <a:t>La langue de la brochure est plus clairement indiquée</a:t>
              </a:r>
            </a:p>
          </p:txBody>
        </p:sp>
        <p:grpSp>
          <p:nvGrpSpPr>
            <p:cNvPr id="32" name="Groep 31">
              <a:extLst>
                <a:ext uri="{FF2B5EF4-FFF2-40B4-BE49-F238E27FC236}">
                  <a16:creationId xmlns:a16="http://schemas.microsoft.com/office/drawing/2014/main" id="{9D48043D-D6F4-4F32-9FF3-C2940265C1F5}"/>
                </a:ext>
              </a:extLst>
            </p:cNvPr>
            <p:cNvGrpSpPr/>
            <p:nvPr/>
          </p:nvGrpSpPr>
          <p:grpSpPr>
            <a:xfrm>
              <a:off x="3471286" y="2751474"/>
              <a:ext cx="1034480" cy="914400"/>
              <a:chOff x="3471286" y="2751474"/>
              <a:chExt cx="1034480" cy="914400"/>
            </a:xfrm>
          </p:grpSpPr>
          <p:sp>
            <p:nvSpPr>
              <p:cNvPr id="10" name="Rechthoek 9">
                <a:extLst>
                  <a:ext uri="{FF2B5EF4-FFF2-40B4-BE49-F238E27FC236}">
                    <a16:creationId xmlns:a16="http://schemas.microsoft.com/office/drawing/2014/main" id="{41175F1C-2F6F-4093-A405-4172517688FA}"/>
                  </a:ext>
                </a:extLst>
              </p:cNvPr>
              <p:cNvSpPr/>
              <p:nvPr/>
            </p:nvSpPr>
            <p:spPr>
              <a:xfrm>
                <a:off x="3471286" y="2805663"/>
                <a:ext cx="1034480" cy="806022"/>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22" name="Graphic 21" descr="Chatten silhouet">
                <a:extLst>
                  <a:ext uri="{FF2B5EF4-FFF2-40B4-BE49-F238E27FC236}">
                    <a16:creationId xmlns:a16="http://schemas.microsoft.com/office/drawing/2014/main" id="{09756CC6-C0CD-45DC-9C2C-1D26A42AEF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61346" y="2751474"/>
                <a:ext cx="914400" cy="914400"/>
              </a:xfrm>
              <a:prstGeom prst="rect">
                <a:avLst/>
              </a:prstGeom>
            </p:spPr>
          </p:pic>
        </p:grpSp>
      </p:grpSp>
      <p:grpSp>
        <p:nvGrpSpPr>
          <p:cNvPr id="27" name="Groep 26">
            <a:extLst>
              <a:ext uri="{FF2B5EF4-FFF2-40B4-BE49-F238E27FC236}">
                <a16:creationId xmlns:a16="http://schemas.microsoft.com/office/drawing/2014/main" id="{692225F5-E6A4-472B-979D-84715BE53B0E}"/>
              </a:ext>
            </a:extLst>
          </p:cNvPr>
          <p:cNvGrpSpPr/>
          <p:nvPr/>
        </p:nvGrpSpPr>
        <p:grpSpPr>
          <a:xfrm>
            <a:off x="4920175" y="623741"/>
            <a:ext cx="3623182" cy="2417967"/>
            <a:chOff x="4920175" y="623741"/>
            <a:chExt cx="3623182" cy="2417967"/>
          </a:xfrm>
        </p:grpSpPr>
        <p:sp>
          <p:nvSpPr>
            <p:cNvPr id="7" name="Tekstballon: rechthoek 6">
              <a:extLst>
                <a:ext uri="{FF2B5EF4-FFF2-40B4-BE49-F238E27FC236}">
                  <a16:creationId xmlns:a16="http://schemas.microsoft.com/office/drawing/2014/main" id="{DC8DBF64-9B47-45C5-9666-80254924D7C5}"/>
                </a:ext>
              </a:extLst>
            </p:cNvPr>
            <p:cNvSpPr/>
            <p:nvPr/>
          </p:nvSpPr>
          <p:spPr>
            <a:xfrm>
              <a:off x="4920175" y="1164154"/>
              <a:ext cx="3104269" cy="1877554"/>
            </a:xfrm>
            <a:prstGeom prst="wedgeRectCallout">
              <a:avLst>
                <a:gd name="adj1" fmla="val -36295"/>
                <a:gd name="adj2" fmla="val 69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dirty="0">
                <a:solidFill>
                  <a:schemeClr val="tx1"/>
                </a:solidFill>
                <a:latin typeface="+mj-lt"/>
              </a:endParaRPr>
            </a:p>
            <a:p>
              <a:pPr algn="ctr"/>
              <a:r>
                <a:rPr lang="nl-NL" sz="1400" b="1" dirty="0">
                  <a:solidFill>
                    <a:schemeClr val="tx1"/>
                  </a:solidFill>
                  <a:latin typeface="+mj-lt"/>
                </a:rPr>
                <a:t>Info kwam niet overeen met wat de partners hadden doorgegeven</a:t>
              </a:r>
              <a:br>
                <a:rPr lang="nl-NL" sz="1400" b="1" dirty="0">
                  <a:solidFill>
                    <a:schemeClr val="tx1"/>
                  </a:solidFill>
                  <a:latin typeface="+mj-lt"/>
                </a:rPr>
              </a:br>
              <a:endParaRPr lang="fr-BE" sz="1400" b="1" dirty="0">
                <a:solidFill>
                  <a:schemeClr val="tx1"/>
                </a:solidFill>
                <a:latin typeface="+mj-lt"/>
              </a:endParaRPr>
            </a:p>
            <a:p>
              <a:pPr algn="ctr"/>
              <a:r>
                <a:rPr lang="fr-BE" sz="1400" b="1" dirty="0">
                  <a:solidFill>
                    <a:schemeClr val="tx1"/>
                  </a:solidFill>
                  <a:latin typeface="+mj-lt"/>
                </a:rPr>
                <a:t>Les informations ne correspondent pas à celles transmises par les partenaires</a:t>
              </a:r>
            </a:p>
          </p:txBody>
        </p:sp>
        <p:grpSp>
          <p:nvGrpSpPr>
            <p:cNvPr id="26" name="Groep 25">
              <a:extLst>
                <a:ext uri="{FF2B5EF4-FFF2-40B4-BE49-F238E27FC236}">
                  <a16:creationId xmlns:a16="http://schemas.microsoft.com/office/drawing/2014/main" id="{93A4BE41-154A-4BBA-BAEE-370ACC2B2FE8}"/>
                </a:ext>
              </a:extLst>
            </p:cNvPr>
            <p:cNvGrpSpPr/>
            <p:nvPr/>
          </p:nvGrpSpPr>
          <p:grpSpPr>
            <a:xfrm>
              <a:off x="7508877" y="623741"/>
              <a:ext cx="1034480" cy="914400"/>
              <a:chOff x="7508877" y="623741"/>
              <a:chExt cx="1034480" cy="914400"/>
            </a:xfrm>
          </p:grpSpPr>
          <p:sp>
            <p:nvSpPr>
              <p:cNvPr id="8" name="Rechthoek 7">
                <a:extLst>
                  <a:ext uri="{FF2B5EF4-FFF2-40B4-BE49-F238E27FC236}">
                    <a16:creationId xmlns:a16="http://schemas.microsoft.com/office/drawing/2014/main" id="{532D2F7A-9B3F-4371-BA23-988EB3FBD266}"/>
                  </a:ext>
                </a:extLst>
              </p:cNvPr>
              <p:cNvSpPr/>
              <p:nvPr/>
            </p:nvSpPr>
            <p:spPr>
              <a:xfrm>
                <a:off x="7508877" y="677930"/>
                <a:ext cx="1034480" cy="806022"/>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24" name="Graphic 23" descr="Opmerking belangrijk silhouet">
                <a:extLst>
                  <a:ext uri="{FF2B5EF4-FFF2-40B4-BE49-F238E27FC236}">
                    <a16:creationId xmlns:a16="http://schemas.microsoft.com/office/drawing/2014/main" id="{C910B917-AF46-434C-9504-D457BC9F8E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67244" y="623741"/>
                <a:ext cx="914400" cy="914400"/>
              </a:xfrm>
              <a:prstGeom prst="rect">
                <a:avLst/>
              </a:prstGeom>
            </p:spPr>
          </p:pic>
        </p:grpSp>
      </p:grpSp>
    </p:spTree>
    <p:extLst>
      <p:ext uri="{BB962C8B-B14F-4D97-AF65-F5344CB8AC3E}">
        <p14:creationId xmlns:p14="http://schemas.microsoft.com/office/powerpoint/2010/main" val="1172342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1+#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0-#ppt_w/2"/>
                                          </p:val>
                                        </p:tav>
                                        <p:tav tm="100000">
                                          <p:val>
                                            <p:strVal val="#ppt_x"/>
                                          </p:val>
                                        </p:tav>
                                      </p:tavLst>
                                    </p:anim>
                                    <p:anim calcmode="lin" valueType="num">
                                      <p:cBhvr additive="base">
                                        <p:cTn id="2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AF5522F6-FE53-454D-9FAD-C25E6CBA489A}"/>
              </a:ext>
            </a:extLst>
          </p:cNvPr>
          <p:cNvSpPr/>
          <p:nvPr/>
        </p:nvSpPr>
        <p:spPr>
          <a:xfrm>
            <a:off x="791110" y="1686842"/>
            <a:ext cx="2265243" cy="229676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dirty="0">
                <a:solidFill>
                  <a:schemeClr val="tx1"/>
                </a:solidFill>
              </a:rPr>
              <a:t>24 </a:t>
            </a:r>
          </a:p>
          <a:p>
            <a:pPr algn="ctr"/>
            <a:r>
              <a:rPr lang="nl-BE" sz="1600" b="1" dirty="0">
                <a:solidFill>
                  <a:schemeClr val="tx1"/>
                </a:solidFill>
              </a:rPr>
              <a:t>Zeer tevreden/ </a:t>
            </a:r>
            <a:r>
              <a:rPr lang="nl-BE" sz="1600" b="1" dirty="0" err="1">
                <a:solidFill>
                  <a:schemeClr val="tx1"/>
                </a:solidFill>
              </a:rPr>
              <a:t>Très</a:t>
            </a:r>
            <a:r>
              <a:rPr lang="nl-BE" sz="1600" b="1" dirty="0">
                <a:solidFill>
                  <a:schemeClr val="tx1"/>
                </a:solidFill>
              </a:rPr>
              <a:t> </a:t>
            </a:r>
            <a:r>
              <a:rPr lang="nl-BE" sz="1600" b="1" dirty="0" err="1">
                <a:solidFill>
                  <a:schemeClr val="tx1"/>
                </a:solidFill>
              </a:rPr>
              <a:t>satisfait</a:t>
            </a:r>
            <a:br>
              <a:rPr lang="nl-BE" sz="1600" b="1" dirty="0">
                <a:solidFill>
                  <a:schemeClr val="tx1"/>
                </a:solidFill>
              </a:rPr>
            </a:br>
            <a:endParaRPr lang="fr-BE" sz="2400" b="1" dirty="0">
              <a:solidFill>
                <a:schemeClr val="tx1"/>
              </a:solidFill>
            </a:endParaRPr>
          </a:p>
        </p:txBody>
      </p:sp>
      <p:sp>
        <p:nvSpPr>
          <p:cNvPr id="6" name="Ovaal 5">
            <a:extLst>
              <a:ext uri="{FF2B5EF4-FFF2-40B4-BE49-F238E27FC236}">
                <a16:creationId xmlns:a16="http://schemas.microsoft.com/office/drawing/2014/main" id="{6FEE6965-BEA0-42BF-AEB1-EF252AB2C53D}"/>
              </a:ext>
            </a:extLst>
          </p:cNvPr>
          <p:cNvSpPr/>
          <p:nvPr/>
        </p:nvSpPr>
        <p:spPr>
          <a:xfrm>
            <a:off x="9158827" y="815057"/>
            <a:ext cx="2508517" cy="2444294"/>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b="1" dirty="0">
                <a:solidFill>
                  <a:schemeClr val="tx1"/>
                </a:solidFill>
              </a:rPr>
              <a:t>29</a:t>
            </a:r>
          </a:p>
          <a:p>
            <a:pPr algn="ctr"/>
            <a:r>
              <a:rPr lang="nl-BE" sz="1600" b="1" dirty="0">
                <a:solidFill>
                  <a:srgbClr val="000000"/>
                </a:solidFill>
                <a:latin typeface="Arial" panose="020B0604020202020204" pitchFamily="34" charset="0"/>
              </a:rPr>
              <a:t>Tevreden/ </a:t>
            </a:r>
            <a:r>
              <a:rPr lang="nl-BE" sz="1600" b="1" dirty="0" err="1">
                <a:solidFill>
                  <a:srgbClr val="000000"/>
                </a:solidFill>
                <a:latin typeface="Arial" panose="020B0604020202020204" pitchFamily="34" charset="0"/>
              </a:rPr>
              <a:t>Satisfait</a:t>
            </a:r>
            <a:br>
              <a:rPr lang="nl-BE" b="1" dirty="0">
                <a:solidFill>
                  <a:schemeClr val="tx1"/>
                </a:solidFill>
              </a:rPr>
            </a:br>
            <a:endParaRPr lang="fr-BE" b="1" dirty="0">
              <a:solidFill>
                <a:schemeClr val="tx1"/>
              </a:solidFill>
            </a:endParaRPr>
          </a:p>
        </p:txBody>
      </p:sp>
      <p:sp>
        <p:nvSpPr>
          <p:cNvPr id="7" name="Ovaal 6">
            <a:extLst>
              <a:ext uri="{FF2B5EF4-FFF2-40B4-BE49-F238E27FC236}">
                <a16:creationId xmlns:a16="http://schemas.microsoft.com/office/drawing/2014/main" id="{0C5C0F97-B2C7-4A47-BA7E-A0C2B2E2CF22}"/>
              </a:ext>
            </a:extLst>
          </p:cNvPr>
          <p:cNvSpPr/>
          <p:nvPr/>
        </p:nvSpPr>
        <p:spPr>
          <a:xfrm>
            <a:off x="9575515" y="3892347"/>
            <a:ext cx="2004345" cy="1953031"/>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b="1" dirty="0">
              <a:solidFill>
                <a:schemeClr val="tx1"/>
              </a:solidFill>
              <a:latin typeface="Arial" panose="020B0604020202020204" pitchFamily="34" charset="0"/>
            </a:endParaRPr>
          </a:p>
          <a:p>
            <a:pPr algn="ctr"/>
            <a:r>
              <a:rPr lang="nl-BE" sz="3200" b="1" dirty="0">
                <a:solidFill>
                  <a:schemeClr val="tx1"/>
                </a:solidFill>
                <a:latin typeface="Arial" panose="020B0604020202020204" pitchFamily="34" charset="0"/>
              </a:rPr>
              <a:t>7</a:t>
            </a:r>
            <a:br>
              <a:rPr lang="nl-BE" sz="2400" b="1" kern="1200" dirty="0">
                <a:solidFill>
                  <a:schemeClr val="tx1"/>
                </a:solidFill>
                <a:effectLst/>
                <a:latin typeface="Arial" panose="020B0604020202020204" pitchFamily="34" charset="0"/>
                <a:ea typeface="+mn-ea"/>
                <a:cs typeface="+mn-cs"/>
              </a:rPr>
            </a:br>
            <a:r>
              <a:rPr lang="nl-BE" sz="1600" b="1" dirty="0">
                <a:solidFill>
                  <a:schemeClr val="tx1"/>
                </a:solidFill>
                <a:latin typeface="Arial" panose="020B0604020202020204" pitchFamily="34" charset="0"/>
              </a:rPr>
              <a:t>Neutraal/ </a:t>
            </a:r>
            <a:r>
              <a:rPr lang="nl-BE" sz="1600" b="1" dirty="0" err="1">
                <a:solidFill>
                  <a:schemeClr val="tx1"/>
                </a:solidFill>
                <a:latin typeface="Arial" panose="020B0604020202020204" pitchFamily="34" charset="0"/>
              </a:rPr>
              <a:t>Neutre</a:t>
            </a:r>
            <a:endParaRPr lang="nl-BE" sz="1600" b="1" kern="1200" dirty="0">
              <a:solidFill>
                <a:schemeClr val="tx1"/>
              </a:solidFill>
              <a:effectLst/>
              <a:latin typeface="Arial" panose="020B0604020202020204" pitchFamily="34" charset="0"/>
              <a:ea typeface="+mn-ea"/>
              <a:cs typeface="+mn-cs"/>
            </a:endParaRPr>
          </a:p>
          <a:p>
            <a:pPr algn="ctr"/>
            <a:br>
              <a:rPr lang="nl-BE" b="1" dirty="0">
                <a:solidFill>
                  <a:schemeClr val="tx1"/>
                </a:solidFill>
              </a:rPr>
            </a:br>
            <a:endParaRPr lang="fr-BE" b="1" dirty="0">
              <a:solidFill>
                <a:schemeClr val="tx1"/>
              </a:solidFill>
            </a:endParaRPr>
          </a:p>
        </p:txBody>
      </p:sp>
      <p:sp>
        <p:nvSpPr>
          <p:cNvPr id="4" name="Kubus 3">
            <a:extLst>
              <a:ext uri="{FF2B5EF4-FFF2-40B4-BE49-F238E27FC236}">
                <a16:creationId xmlns:a16="http://schemas.microsoft.com/office/drawing/2014/main" id="{51AA640C-1431-4BDA-A092-AE27F0A4ED84}"/>
              </a:ext>
            </a:extLst>
          </p:cNvPr>
          <p:cNvSpPr/>
          <p:nvPr/>
        </p:nvSpPr>
        <p:spPr>
          <a:xfrm>
            <a:off x="3390470" y="1146017"/>
            <a:ext cx="5476126" cy="4565966"/>
          </a:xfrm>
          <a:prstGeom prst="cube">
            <a:avLst/>
          </a:prstGeom>
          <a:solidFill>
            <a:srgbClr val="00FFA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Ondertitel 2">
            <a:extLst>
              <a:ext uri="{FF2B5EF4-FFF2-40B4-BE49-F238E27FC236}">
                <a16:creationId xmlns:a16="http://schemas.microsoft.com/office/drawing/2014/main" id="{8CA9A563-65F3-4E87-AA36-2866EE4D0544}"/>
              </a:ext>
            </a:extLst>
          </p:cNvPr>
          <p:cNvSpPr>
            <a:spLocks noGrp="1"/>
          </p:cNvSpPr>
          <p:nvPr>
            <p:ph type="subTitle" idx="1"/>
          </p:nvPr>
        </p:nvSpPr>
        <p:spPr>
          <a:xfrm>
            <a:off x="3594723" y="2783483"/>
            <a:ext cx="3915684" cy="2579627"/>
          </a:xfrm>
        </p:spPr>
        <p:txBody>
          <a:bodyPr>
            <a:normAutofit fontScale="92500"/>
          </a:bodyPr>
          <a:lstStyle/>
          <a:p>
            <a:r>
              <a:rPr lang="nl-NL" sz="2400" dirty="0">
                <a:solidFill>
                  <a:schemeClr val="tx1"/>
                </a:solidFill>
              </a:rPr>
              <a:t>Bent u tevreden over het aangeleverde materiaal (vb. vlaggen, bordjes, badges…)?</a:t>
            </a:r>
          </a:p>
          <a:p>
            <a:br>
              <a:rPr lang="nl-NL" sz="2400" dirty="0">
                <a:solidFill>
                  <a:schemeClr val="tx1"/>
                </a:solidFill>
              </a:rPr>
            </a:br>
            <a:r>
              <a:rPr lang="fr-BE" sz="2400" dirty="0">
                <a:solidFill>
                  <a:schemeClr val="tx1"/>
                </a:solidFill>
              </a:rPr>
              <a:t>Êtes-vous satisfait du matériel fourni (drapeaux, panneaux, badges, etc.) ?</a:t>
            </a:r>
          </a:p>
          <a:p>
            <a:endParaRPr lang="fr-BE" sz="2400" dirty="0">
              <a:solidFill>
                <a:schemeClr val="tx1"/>
              </a:solidFill>
            </a:endParaRPr>
          </a:p>
        </p:txBody>
      </p:sp>
    </p:spTree>
    <p:extLst>
      <p:ext uri="{BB962C8B-B14F-4D97-AF65-F5344CB8AC3E}">
        <p14:creationId xmlns:p14="http://schemas.microsoft.com/office/powerpoint/2010/main" val="5603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accel="50000" decel="50000" fill="hold" grpId="0" nodeType="afterEffect">
                                  <p:stCondLst>
                                    <p:cond delay="0"/>
                                  </p:stCondLst>
                                  <p:childTnLst>
                                    <p:animMotion origin="layout" path="M 0.35183 0.11643 L 0.25339 -0.24167 C 0.23268 -0.32338 0.20222 -0.36875 0.16992 -0.36875 C 0.13334 -0.36875 0.10378 -0.32338 0.08321 -0.24167 L -0.01471 0.11643 " pathEditMode="relative" rAng="0" ptsTypes="AAAAA">
                                      <p:cBhvr>
                                        <p:cTn id="6" dur="1000" fill="hold"/>
                                        <p:tgtEl>
                                          <p:spTgt spid="5"/>
                                        </p:tgtEl>
                                        <p:attrNameLst>
                                          <p:attrName>ppt_x</p:attrName>
                                          <p:attrName>ppt_y</p:attrName>
                                        </p:attrNameLst>
                                      </p:cBhvr>
                                      <p:rCtr x="-18333" y="-24259"/>
                                    </p:animMotion>
                                  </p:childTnLst>
                                </p:cTn>
                              </p:par>
                              <p:par>
                                <p:cTn id="7" presetID="37" presetClass="path" presetSubtype="0" accel="50000" decel="50000" fill="hold" grpId="0" nodeType="withEffect">
                                  <p:stCondLst>
                                    <p:cond delay="0"/>
                                  </p:stCondLst>
                                  <p:childTnLst>
                                    <p:animMotion origin="layout" path="M -0.37422 -0.07616 L -0.26953 -0.23356 C -0.24766 -0.26875 -0.21485 -0.2875 -0.18047 -0.2875 C -0.14128 -0.2875 -0.11003 -0.26875 -0.08815 -0.23356 L 0.01679 -0.07616 " pathEditMode="relative" rAng="0" ptsTypes="AAAAA">
                                      <p:cBhvr>
                                        <p:cTn id="8" dur="1000" fill="hold"/>
                                        <p:tgtEl>
                                          <p:spTgt spid="6"/>
                                        </p:tgtEl>
                                        <p:attrNameLst>
                                          <p:attrName>ppt_x</p:attrName>
                                          <p:attrName>ppt_y</p:attrName>
                                        </p:attrNameLst>
                                      </p:cBhvr>
                                      <p:rCtr x="19544" y="-10579"/>
                                    </p:animMotion>
                                  </p:childTnLst>
                                </p:cTn>
                              </p:par>
                              <p:par>
                                <p:cTn id="9" presetID="37" presetClass="path" presetSubtype="0" accel="50000" decel="50000" fill="hold" grpId="0" nodeType="withEffect">
                                  <p:stCondLst>
                                    <p:cond delay="0"/>
                                  </p:stCondLst>
                                  <p:childTnLst>
                                    <p:animMotion origin="layout" path="M -0.4694 -0.00023 L -0.34362 -0.42314 C -0.31745 -0.51851 -0.27813 -0.56898 -0.23672 -0.56898 C -0.18985 -0.56898 -0.15222 -0.51851 -0.12604 -0.42314 L 1.875E-6 -0.00023 " pathEditMode="relative" rAng="0" ptsTypes="AAAAA">
                                      <p:cBhvr>
                                        <p:cTn id="10" dur="1000" fill="hold"/>
                                        <p:tgtEl>
                                          <p:spTgt spid="7"/>
                                        </p:tgtEl>
                                        <p:attrNameLst>
                                          <p:attrName>ppt_x</p:attrName>
                                          <p:attrName>ppt_y</p:attrName>
                                        </p:attrNameLst>
                                      </p:cBhvr>
                                      <p:rCtr x="23464" y="-28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Kubus 3">
            <a:extLst>
              <a:ext uri="{FF2B5EF4-FFF2-40B4-BE49-F238E27FC236}">
                <a16:creationId xmlns:a16="http://schemas.microsoft.com/office/drawing/2014/main" id="{C0A4C178-6227-4812-9DD8-25A2CCFA414C}"/>
              </a:ext>
            </a:extLst>
          </p:cNvPr>
          <p:cNvSpPr/>
          <p:nvPr/>
        </p:nvSpPr>
        <p:spPr>
          <a:xfrm>
            <a:off x="637267" y="794656"/>
            <a:ext cx="3195010" cy="2663983"/>
          </a:xfrm>
          <a:prstGeom prst="cube">
            <a:avLst/>
          </a:prstGeom>
          <a:solidFill>
            <a:srgbClr val="00FFA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Kubus 4">
            <a:extLst>
              <a:ext uri="{FF2B5EF4-FFF2-40B4-BE49-F238E27FC236}">
                <a16:creationId xmlns:a16="http://schemas.microsoft.com/office/drawing/2014/main" id="{6021DEF7-03C7-41C3-B1EC-218ADF33017A}"/>
              </a:ext>
            </a:extLst>
          </p:cNvPr>
          <p:cNvSpPr/>
          <p:nvPr/>
        </p:nvSpPr>
        <p:spPr>
          <a:xfrm>
            <a:off x="4349296" y="674913"/>
            <a:ext cx="3195010" cy="2663983"/>
          </a:xfrm>
          <a:prstGeom prst="cube">
            <a:avLst/>
          </a:prstGeom>
          <a:solidFill>
            <a:srgbClr val="00FFA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Kubus 5">
            <a:extLst>
              <a:ext uri="{FF2B5EF4-FFF2-40B4-BE49-F238E27FC236}">
                <a16:creationId xmlns:a16="http://schemas.microsoft.com/office/drawing/2014/main" id="{4B5F32C4-5AC1-4B1E-8B9B-1C00CE86509A}"/>
              </a:ext>
            </a:extLst>
          </p:cNvPr>
          <p:cNvSpPr/>
          <p:nvPr/>
        </p:nvSpPr>
        <p:spPr>
          <a:xfrm>
            <a:off x="8061325" y="558188"/>
            <a:ext cx="3195010" cy="2663983"/>
          </a:xfrm>
          <a:prstGeom prst="cube">
            <a:avLst/>
          </a:prstGeom>
          <a:solidFill>
            <a:srgbClr val="00FFA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Kubus 6">
            <a:extLst>
              <a:ext uri="{FF2B5EF4-FFF2-40B4-BE49-F238E27FC236}">
                <a16:creationId xmlns:a16="http://schemas.microsoft.com/office/drawing/2014/main" id="{8E43C4B3-D25A-4C3B-AB76-6BCA027863E1}"/>
              </a:ext>
            </a:extLst>
          </p:cNvPr>
          <p:cNvSpPr/>
          <p:nvPr/>
        </p:nvSpPr>
        <p:spPr>
          <a:xfrm>
            <a:off x="935665" y="3243943"/>
            <a:ext cx="3195010" cy="2663983"/>
          </a:xfrm>
          <a:prstGeom prst="cube">
            <a:avLst/>
          </a:prstGeom>
          <a:solidFill>
            <a:srgbClr val="00FFA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Kubus 7">
            <a:extLst>
              <a:ext uri="{FF2B5EF4-FFF2-40B4-BE49-F238E27FC236}">
                <a16:creationId xmlns:a16="http://schemas.microsoft.com/office/drawing/2014/main" id="{954F61E6-4291-4044-AEB5-BFE232179BFD}"/>
              </a:ext>
            </a:extLst>
          </p:cNvPr>
          <p:cNvSpPr/>
          <p:nvPr/>
        </p:nvSpPr>
        <p:spPr>
          <a:xfrm>
            <a:off x="4647694" y="3124200"/>
            <a:ext cx="3195010" cy="2663983"/>
          </a:xfrm>
          <a:prstGeom prst="cube">
            <a:avLst/>
          </a:prstGeom>
          <a:solidFill>
            <a:srgbClr val="00FFA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Kubus 8">
            <a:extLst>
              <a:ext uri="{FF2B5EF4-FFF2-40B4-BE49-F238E27FC236}">
                <a16:creationId xmlns:a16="http://schemas.microsoft.com/office/drawing/2014/main" id="{1E9F8EE1-8477-4BA0-B692-32C98F23E4D0}"/>
              </a:ext>
            </a:extLst>
          </p:cNvPr>
          <p:cNvSpPr/>
          <p:nvPr/>
        </p:nvSpPr>
        <p:spPr>
          <a:xfrm>
            <a:off x="8359723" y="3007475"/>
            <a:ext cx="3195010" cy="2663983"/>
          </a:xfrm>
          <a:prstGeom prst="cube">
            <a:avLst/>
          </a:prstGeom>
          <a:solidFill>
            <a:srgbClr val="00FFA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Ondertitel 2">
            <a:extLst>
              <a:ext uri="{FF2B5EF4-FFF2-40B4-BE49-F238E27FC236}">
                <a16:creationId xmlns:a16="http://schemas.microsoft.com/office/drawing/2014/main" id="{5CEF1412-7E51-480C-8CE4-778BE209F3FC}"/>
              </a:ext>
            </a:extLst>
          </p:cNvPr>
          <p:cNvSpPr>
            <a:spLocks noGrp="1"/>
          </p:cNvSpPr>
          <p:nvPr>
            <p:ph type="subTitle" idx="1"/>
          </p:nvPr>
        </p:nvSpPr>
        <p:spPr>
          <a:xfrm>
            <a:off x="875563" y="1703242"/>
            <a:ext cx="2194208" cy="1529815"/>
          </a:xfrm>
        </p:spPr>
        <p:txBody>
          <a:bodyPr>
            <a:normAutofit fontScale="92500" lnSpcReduction="10000"/>
          </a:bodyPr>
          <a:lstStyle/>
          <a:p>
            <a:r>
              <a:rPr lang="nl-BE" sz="2400" dirty="0">
                <a:solidFill>
                  <a:schemeClr val="tx1"/>
                </a:solidFill>
              </a:rPr>
              <a:t>Vlag is moeilijk te bevestigen / </a:t>
            </a:r>
            <a:r>
              <a:rPr lang="fr-BE" sz="2400" dirty="0">
                <a:solidFill>
                  <a:schemeClr val="tx1"/>
                </a:solidFill>
              </a:rPr>
              <a:t>Le drapeau est difficile à attacher</a:t>
            </a:r>
          </a:p>
          <a:p>
            <a:endParaRPr lang="fr-BE" sz="2400" dirty="0">
              <a:solidFill>
                <a:schemeClr val="tx1"/>
              </a:solidFill>
            </a:endParaRPr>
          </a:p>
          <a:p>
            <a:endParaRPr lang="fr-BE" sz="2400" dirty="0">
              <a:solidFill>
                <a:schemeClr val="tx1"/>
              </a:solidFill>
            </a:endParaRPr>
          </a:p>
        </p:txBody>
      </p:sp>
      <p:sp>
        <p:nvSpPr>
          <p:cNvPr id="11" name="Ondertitel 2">
            <a:extLst>
              <a:ext uri="{FF2B5EF4-FFF2-40B4-BE49-F238E27FC236}">
                <a16:creationId xmlns:a16="http://schemas.microsoft.com/office/drawing/2014/main" id="{94D5AFD2-4C04-425A-A728-E3D4BB4FF9ED}"/>
              </a:ext>
            </a:extLst>
          </p:cNvPr>
          <p:cNvSpPr txBox="1">
            <a:spLocks/>
          </p:cNvSpPr>
          <p:nvPr/>
        </p:nvSpPr>
        <p:spPr>
          <a:xfrm>
            <a:off x="4511504" y="1692356"/>
            <a:ext cx="2194208" cy="1529815"/>
          </a:xfrm>
          <a:prstGeom prst="rect">
            <a:avLst/>
          </a:prstGeom>
        </p:spPr>
        <p:txBody>
          <a:bodyPr vert="horz" lIns="0" tIns="0" rIns="0" bIns="0" rtlCol="0" anchor="t" anchorCtr="0">
            <a:normAutofit fontScale="92500" lnSpcReduction="10000"/>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400" dirty="0">
                <a:solidFill>
                  <a:schemeClr val="tx1"/>
                </a:solidFill>
              </a:rPr>
              <a:t>Veel overbodig materiaal / Beaucoup de matériel </a:t>
            </a:r>
            <a:r>
              <a:rPr lang="nl-BE" sz="2400" dirty="0" err="1">
                <a:solidFill>
                  <a:schemeClr val="tx1"/>
                </a:solidFill>
              </a:rPr>
              <a:t>redondant</a:t>
            </a:r>
            <a:r>
              <a:rPr lang="nl-BE" sz="2400" dirty="0">
                <a:solidFill>
                  <a:schemeClr val="tx1"/>
                </a:solidFill>
              </a:rPr>
              <a:t> </a:t>
            </a:r>
            <a:endParaRPr lang="fr-BE" sz="2400" dirty="0">
              <a:solidFill>
                <a:schemeClr val="tx1"/>
              </a:solidFill>
            </a:endParaRPr>
          </a:p>
          <a:p>
            <a:endParaRPr lang="fr-BE" sz="2400" dirty="0">
              <a:solidFill>
                <a:schemeClr val="tx1"/>
              </a:solidFill>
            </a:endParaRPr>
          </a:p>
        </p:txBody>
      </p:sp>
      <p:sp>
        <p:nvSpPr>
          <p:cNvPr id="12" name="Ondertitel 2">
            <a:extLst>
              <a:ext uri="{FF2B5EF4-FFF2-40B4-BE49-F238E27FC236}">
                <a16:creationId xmlns:a16="http://schemas.microsoft.com/office/drawing/2014/main" id="{D8BA4454-B3AD-4799-B1EA-D5AFFF5C1B87}"/>
              </a:ext>
            </a:extLst>
          </p:cNvPr>
          <p:cNvSpPr txBox="1">
            <a:spLocks/>
          </p:cNvSpPr>
          <p:nvPr/>
        </p:nvSpPr>
        <p:spPr>
          <a:xfrm>
            <a:off x="8291207" y="1477660"/>
            <a:ext cx="2194208" cy="1529815"/>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400" dirty="0">
                <a:solidFill>
                  <a:schemeClr val="tx1"/>
                </a:solidFill>
              </a:rPr>
              <a:t>Badges zijn te klein / </a:t>
            </a:r>
            <a:r>
              <a:rPr lang="fr-BE" sz="2400" dirty="0">
                <a:solidFill>
                  <a:schemeClr val="tx1"/>
                </a:solidFill>
              </a:rPr>
              <a:t>Les badges étaient trop petits </a:t>
            </a:r>
          </a:p>
          <a:p>
            <a:endParaRPr lang="fr-BE" sz="2400" dirty="0">
              <a:solidFill>
                <a:schemeClr val="tx1"/>
              </a:solidFill>
            </a:endParaRPr>
          </a:p>
        </p:txBody>
      </p:sp>
      <p:sp>
        <p:nvSpPr>
          <p:cNvPr id="13" name="Ondertitel 2">
            <a:extLst>
              <a:ext uri="{FF2B5EF4-FFF2-40B4-BE49-F238E27FC236}">
                <a16:creationId xmlns:a16="http://schemas.microsoft.com/office/drawing/2014/main" id="{4EA4842A-BA5B-48BA-9A69-14F0FB20DDDB}"/>
              </a:ext>
            </a:extLst>
          </p:cNvPr>
          <p:cNvSpPr txBox="1">
            <a:spLocks/>
          </p:cNvSpPr>
          <p:nvPr/>
        </p:nvSpPr>
        <p:spPr>
          <a:xfrm>
            <a:off x="1094672" y="4193052"/>
            <a:ext cx="2194208" cy="1529815"/>
          </a:xfrm>
          <a:prstGeom prst="rect">
            <a:avLst/>
          </a:prstGeom>
        </p:spPr>
        <p:txBody>
          <a:bodyPr vert="horz" lIns="0" tIns="0" rIns="0" bIns="0" rtlCol="0" anchor="t" anchorCtr="0">
            <a:normAutofit fontScale="92500" lnSpcReduction="10000"/>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400" dirty="0">
                <a:solidFill>
                  <a:schemeClr val="tx1"/>
                </a:solidFill>
              </a:rPr>
              <a:t>Nieuwsbrief flyers overbodig / </a:t>
            </a:r>
            <a:r>
              <a:rPr lang="fr-BE" sz="2400" dirty="0">
                <a:solidFill>
                  <a:schemeClr val="tx1"/>
                </a:solidFill>
              </a:rPr>
              <a:t>Les dépliants Newsletter sont superflus </a:t>
            </a:r>
          </a:p>
          <a:p>
            <a:endParaRPr lang="fr-BE" sz="2400" dirty="0">
              <a:solidFill>
                <a:schemeClr val="tx1"/>
              </a:solidFill>
            </a:endParaRPr>
          </a:p>
        </p:txBody>
      </p:sp>
      <p:sp>
        <p:nvSpPr>
          <p:cNvPr id="14" name="Ondertitel 2">
            <a:extLst>
              <a:ext uri="{FF2B5EF4-FFF2-40B4-BE49-F238E27FC236}">
                <a16:creationId xmlns:a16="http://schemas.microsoft.com/office/drawing/2014/main" id="{A08FAB71-86E6-4543-A75B-AE7DA29A52E0}"/>
              </a:ext>
            </a:extLst>
          </p:cNvPr>
          <p:cNvSpPr txBox="1">
            <a:spLocks/>
          </p:cNvSpPr>
          <p:nvPr/>
        </p:nvSpPr>
        <p:spPr>
          <a:xfrm>
            <a:off x="4809902" y="4149508"/>
            <a:ext cx="2194208" cy="1529815"/>
          </a:xfrm>
          <a:prstGeom prst="rect">
            <a:avLst/>
          </a:prstGeom>
        </p:spPr>
        <p:txBody>
          <a:bodyPr vert="horz" lIns="0" tIns="0" rIns="0" bIns="0" rtlCol="0" anchor="t" anchorCtr="0">
            <a:normAutofit fontScale="85000" lnSpcReduction="20000"/>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400" dirty="0">
                <a:solidFill>
                  <a:schemeClr val="tx1"/>
                </a:solidFill>
              </a:rPr>
              <a:t>U-borden werden meer gewaardeerd/ </a:t>
            </a:r>
            <a:r>
              <a:rPr lang="fr-BE" sz="2400" dirty="0">
                <a:solidFill>
                  <a:schemeClr val="tx1"/>
                </a:solidFill>
              </a:rPr>
              <a:t>Les panneaux U étaient plus appréciés</a:t>
            </a:r>
          </a:p>
          <a:p>
            <a:endParaRPr lang="fr-BE" sz="2400" dirty="0">
              <a:solidFill>
                <a:schemeClr val="tx1"/>
              </a:solidFill>
            </a:endParaRPr>
          </a:p>
        </p:txBody>
      </p:sp>
      <p:sp>
        <p:nvSpPr>
          <p:cNvPr id="15" name="Ondertitel 2">
            <a:extLst>
              <a:ext uri="{FF2B5EF4-FFF2-40B4-BE49-F238E27FC236}">
                <a16:creationId xmlns:a16="http://schemas.microsoft.com/office/drawing/2014/main" id="{DA8404C7-D9D0-4DCB-969D-4845AFDA8EAB}"/>
              </a:ext>
            </a:extLst>
          </p:cNvPr>
          <p:cNvSpPr txBox="1">
            <a:spLocks/>
          </p:cNvSpPr>
          <p:nvPr/>
        </p:nvSpPr>
        <p:spPr>
          <a:xfrm>
            <a:off x="8561726" y="4038639"/>
            <a:ext cx="2194208" cy="1529815"/>
          </a:xfrm>
          <a:prstGeom prst="rect">
            <a:avLst/>
          </a:prstGeom>
        </p:spPr>
        <p:txBody>
          <a:bodyPr vert="horz" lIns="0" tIns="0" rIns="0" bIns="0" rtlCol="0" anchor="t" anchorCtr="0">
            <a:normAutofit fontScale="92500" lnSpcReduction="10000"/>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400" dirty="0">
                <a:solidFill>
                  <a:schemeClr val="tx1"/>
                </a:solidFill>
              </a:rPr>
              <a:t>Vraag naar </a:t>
            </a:r>
            <a:r>
              <a:rPr lang="nl-BE" sz="2400" dirty="0" err="1">
                <a:solidFill>
                  <a:schemeClr val="tx1"/>
                </a:solidFill>
              </a:rPr>
              <a:t>Canva</a:t>
            </a:r>
            <a:r>
              <a:rPr lang="nl-BE" sz="2400" dirty="0">
                <a:solidFill>
                  <a:schemeClr val="tx1"/>
                </a:solidFill>
              </a:rPr>
              <a:t> sjablonen / </a:t>
            </a:r>
            <a:r>
              <a:rPr lang="fr-BE" sz="2400" dirty="0">
                <a:solidFill>
                  <a:schemeClr val="tx1"/>
                </a:solidFill>
              </a:rPr>
              <a:t>Demander des modèles </a:t>
            </a:r>
            <a:r>
              <a:rPr lang="fr-BE" sz="2400" dirty="0" err="1">
                <a:solidFill>
                  <a:schemeClr val="tx1"/>
                </a:solidFill>
              </a:rPr>
              <a:t>Canva</a:t>
            </a:r>
            <a:r>
              <a:rPr lang="fr-BE" sz="2400" dirty="0">
                <a:solidFill>
                  <a:schemeClr val="tx1"/>
                </a:solidFill>
              </a:rPr>
              <a:t> </a:t>
            </a:r>
          </a:p>
          <a:p>
            <a:endParaRPr lang="fr-BE" sz="2400" dirty="0">
              <a:solidFill>
                <a:schemeClr val="tx1"/>
              </a:solidFill>
            </a:endParaRPr>
          </a:p>
          <a:p>
            <a:endParaRPr lang="fr-BE" sz="2400" dirty="0">
              <a:solidFill>
                <a:schemeClr val="tx1"/>
              </a:solidFill>
            </a:endParaRPr>
          </a:p>
        </p:txBody>
      </p:sp>
    </p:spTree>
    <p:extLst>
      <p:ext uri="{BB962C8B-B14F-4D97-AF65-F5344CB8AC3E}">
        <p14:creationId xmlns:p14="http://schemas.microsoft.com/office/powerpoint/2010/main" val="15353174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80">
                                          <p:stCondLst>
                                            <p:cond delay="0"/>
                                          </p:stCondLst>
                                        </p:cTn>
                                        <p:tgtEl>
                                          <p:spTgt spid="10">
                                            <p:txEl>
                                              <p:pRg st="0" end="0"/>
                                            </p:txEl>
                                          </p:spTgt>
                                        </p:tgtEl>
                                      </p:cBhvr>
                                    </p:animEffect>
                                    <p:anim calcmode="lin" valueType="num">
                                      <p:cBhvr>
                                        <p:cTn id="8"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xEl>
                                              <p:pRg st="0" end="0"/>
                                            </p:txEl>
                                          </p:spTgt>
                                        </p:tgtEl>
                                      </p:cBhvr>
                                      <p:to x="100000" y="60000"/>
                                    </p:animScale>
                                    <p:animScale>
                                      <p:cBhvr>
                                        <p:cTn id="14" dur="166" decel="50000">
                                          <p:stCondLst>
                                            <p:cond delay="676"/>
                                          </p:stCondLst>
                                        </p:cTn>
                                        <p:tgtEl>
                                          <p:spTgt spid="10">
                                            <p:txEl>
                                              <p:pRg st="0" end="0"/>
                                            </p:txEl>
                                          </p:spTgt>
                                        </p:tgtEl>
                                      </p:cBhvr>
                                      <p:to x="100000" y="100000"/>
                                    </p:animScale>
                                    <p:animScale>
                                      <p:cBhvr>
                                        <p:cTn id="15" dur="26">
                                          <p:stCondLst>
                                            <p:cond delay="1312"/>
                                          </p:stCondLst>
                                        </p:cTn>
                                        <p:tgtEl>
                                          <p:spTgt spid="10">
                                            <p:txEl>
                                              <p:pRg st="0" end="0"/>
                                            </p:txEl>
                                          </p:spTgt>
                                        </p:tgtEl>
                                      </p:cBhvr>
                                      <p:to x="100000" y="80000"/>
                                    </p:animScale>
                                    <p:animScale>
                                      <p:cBhvr>
                                        <p:cTn id="16" dur="166" decel="50000">
                                          <p:stCondLst>
                                            <p:cond delay="1338"/>
                                          </p:stCondLst>
                                        </p:cTn>
                                        <p:tgtEl>
                                          <p:spTgt spid="10">
                                            <p:txEl>
                                              <p:pRg st="0" end="0"/>
                                            </p:txEl>
                                          </p:spTgt>
                                        </p:tgtEl>
                                      </p:cBhvr>
                                      <p:to x="100000" y="100000"/>
                                    </p:animScale>
                                    <p:animScale>
                                      <p:cBhvr>
                                        <p:cTn id="17" dur="26">
                                          <p:stCondLst>
                                            <p:cond delay="1642"/>
                                          </p:stCondLst>
                                        </p:cTn>
                                        <p:tgtEl>
                                          <p:spTgt spid="10">
                                            <p:txEl>
                                              <p:pRg st="0" end="0"/>
                                            </p:txEl>
                                          </p:spTgt>
                                        </p:tgtEl>
                                      </p:cBhvr>
                                      <p:to x="100000" y="90000"/>
                                    </p:animScale>
                                    <p:animScale>
                                      <p:cBhvr>
                                        <p:cTn id="18" dur="166" decel="50000">
                                          <p:stCondLst>
                                            <p:cond delay="1668"/>
                                          </p:stCondLst>
                                        </p:cTn>
                                        <p:tgtEl>
                                          <p:spTgt spid="10">
                                            <p:txEl>
                                              <p:pRg st="0" end="0"/>
                                            </p:txEl>
                                          </p:spTgt>
                                        </p:tgtEl>
                                      </p:cBhvr>
                                      <p:to x="100000" y="100000"/>
                                    </p:animScale>
                                    <p:animScale>
                                      <p:cBhvr>
                                        <p:cTn id="19" dur="26">
                                          <p:stCondLst>
                                            <p:cond delay="1808"/>
                                          </p:stCondLst>
                                        </p:cTn>
                                        <p:tgtEl>
                                          <p:spTgt spid="10">
                                            <p:txEl>
                                              <p:pRg st="0" end="0"/>
                                            </p:txEl>
                                          </p:spTgt>
                                        </p:tgtEl>
                                      </p:cBhvr>
                                      <p:to x="100000" y="95000"/>
                                    </p:animScale>
                                    <p:animScale>
                                      <p:cBhvr>
                                        <p:cTn id="20" dur="166" decel="50000">
                                          <p:stCondLst>
                                            <p:cond delay="1834"/>
                                          </p:stCondLst>
                                        </p:cTn>
                                        <p:tgtEl>
                                          <p:spTgt spid="10">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80">
                                          <p:stCondLst>
                                            <p:cond delay="0"/>
                                          </p:stCondLst>
                                        </p:cTn>
                                        <p:tgtEl>
                                          <p:spTgt spid="5"/>
                                        </p:tgtEl>
                                      </p:cBhvr>
                                    </p:animEffect>
                                    <p:anim calcmode="lin" valueType="num">
                                      <p:cBhvr>
                                        <p:cTn id="5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1" dur="26">
                                          <p:stCondLst>
                                            <p:cond delay="650"/>
                                          </p:stCondLst>
                                        </p:cTn>
                                        <p:tgtEl>
                                          <p:spTgt spid="5"/>
                                        </p:tgtEl>
                                      </p:cBhvr>
                                      <p:to x="100000" y="60000"/>
                                    </p:animScale>
                                    <p:animScale>
                                      <p:cBhvr>
                                        <p:cTn id="62" dur="166" decel="50000">
                                          <p:stCondLst>
                                            <p:cond delay="676"/>
                                          </p:stCondLst>
                                        </p:cTn>
                                        <p:tgtEl>
                                          <p:spTgt spid="5"/>
                                        </p:tgtEl>
                                      </p:cBhvr>
                                      <p:to x="100000" y="100000"/>
                                    </p:animScale>
                                    <p:animScale>
                                      <p:cBhvr>
                                        <p:cTn id="63" dur="26">
                                          <p:stCondLst>
                                            <p:cond delay="1312"/>
                                          </p:stCondLst>
                                        </p:cTn>
                                        <p:tgtEl>
                                          <p:spTgt spid="5"/>
                                        </p:tgtEl>
                                      </p:cBhvr>
                                      <p:to x="100000" y="80000"/>
                                    </p:animScale>
                                    <p:animScale>
                                      <p:cBhvr>
                                        <p:cTn id="64" dur="166" decel="50000">
                                          <p:stCondLst>
                                            <p:cond delay="1338"/>
                                          </p:stCondLst>
                                        </p:cTn>
                                        <p:tgtEl>
                                          <p:spTgt spid="5"/>
                                        </p:tgtEl>
                                      </p:cBhvr>
                                      <p:to x="100000" y="100000"/>
                                    </p:animScale>
                                    <p:animScale>
                                      <p:cBhvr>
                                        <p:cTn id="65" dur="26">
                                          <p:stCondLst>
                                            <p:cond delay="1642"/>
                                          </p:stCondLst>
                                        </p:cTn>
                                        <p:tgtEl>
                                          <p:spTgt spid="5"/>
                                        </p:tgtEl>
                                      </p:cBhvr>
                                      <p:to x="100000" y="90000"/>
                                    </p:animScale>
                                    <p:animScale>
                                      <p:cBhvr>
                                        <p:cTn id="66" dur="166" decel="50000">
                                          <p:stCondLst>
                                            <p:cond delay="1668"/>
                                          </p:stCondLst>
                                        </p:cTn>
                                        <p:tgtEl>
                                          <p:spTgt spid="5"/>
                                        </p:tgtEl>
                                      </p:cBhvr>
                                      <p:to x="100000" y="100000"/>
                                    </p:animScale>
                                    <p:animScale>
                                      <p:cBhvr>
                                        <p:cTn id="67" dur="26">
                                          <p:stCondLst>
                                            <p:cond delay="1808"/>
                                          </p:stCondLst>
                                        </p:cTn>
                                        <p:tgtEl>
                                          <p:spTgt spid="5"/>
                                        </p:tgtEl>
                                      </p:cBhvr>
                                      <p:to x="100000" y="95000"/>
                                    </p:animScale>
                                    <p:animScale>
                                      <p:cBhvr>
                                        <p:cTn id="68" dur="166" decel="50000">
                                          <p:stCondLst>
                                            <p:cond delay="1834"/>
                                          </p:stCondLst>
                                        </p:cTn>
                                        <p:tgtEl>
                                          <p:spTgt spid="5"/>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580">
                                          <p:stCondLst>
                                            <p:cond delay="0"/>
                                          </p:stCondLst>
                                        </p:cTn>
                                        <p:tgtEl>
                                          <p:spTgt spid="6"/>
                                        </p:tgtEl>
                                      </p:cBhvr>
                                    </p:animEffect>
                                    <p:anim calcmode="lin" valueType="num">
                                      <p:cBhvr>
                                        <p:cTn id="7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7" dur="26">
                                          <p:stCondLst>
                                            <p:cond delay="650"/>
                                          </p:stCondLst>
                                        </p:cTn>
                                        <p:tgtEl>
                                          <p:spTgt spid="6"/>
                                        </p:tgtEl>
                                      </p:cBhvr>
                                      <p:to x="100000" y="60000"/>
                                    </p:animScale>
                                    <p:animScale>
                                      <p:cBhvr>
                                        <p:cTn id="78" dur="166" decel="50000">
                                          <p:stCondLst>
                                            <p:cond delay="676"/>
                                          </p:stCondLst>
                                        </p:cTn>
                                        <p:tgtEl>
                                          <p:spTgt spid="6"/>
                                        </p:tgtEl>
                                      </p:cBhvr>
                                      <p:to x="100000" y="100000"/>
                                    </p:animScale>
                                    <p:animScale>
                                      <p:cBhvr>
                                        <p:cTn id="79" dur="26">
                                          <p:stCondLst>
                                            <p:cond delay="1312"/>
                                          </p:stCondLst>
                                        </p:cTn>
                                        <p:tgtEl>
                                          <p:spTgt spid="6"/>
                                        </p:tgtEl>
                                      </p:cBhvr>
                                      <p:to x="100000" y="80000"/>
                                    </p:animScale>
                                    <p:animScale>
                                      <p:cBhvr>
                                        <p:cTn id="80" dur="166" decel="50000">
                                          <p:stCondLst>
                                            <p:cond delay="1338"/>
                                          </p:stCondLst>
                                        </p:cTn>
                                        <p:tgtEl>
                                          <p:spTgt spid="6"/>
                                        </p:tgtEl>
                                      </p:cBhvr>
                                      <p:to x="100000" y="100000"/>
                                    </p:animScale>
                                    <p:animScale>
                                      <p:cBhvr>
                                        <p:cTn id="81" dur="26">
                                          <p:stCondLst>
                                            <p:cond delay="1642"/>
                                          </p:stCondLst>
                                        </p:cTn>
                                        <p:tgtEl>
                                          <p:spTgt spid="6"/>
                                        </p:tgtEl>
                                      </p:cBhvr>
                                      <p:to x="100000" y="90000"/>
                                    </p:animScale>
                                    <p:animScale>
                                      <p:cBhvr>
                                        <p:cTn id="82" dur="166" decel="50000">
                                          <p:stCondLst>
                                            <p:cond delay="1668"/>
                                          </p:stCondLst>
                                        </p:cTn>
                                        <p:tgtEl>
                                          <p:spTgt spid="6"/>
                                        </p:tgtEl>
                                      </p:cBhvr>
                                      <p:to x="100000" y="100000"/>
                                    </p:animScale>
                                    <p:animScale>
                                      <p:cBhvr>
                                        <p:cTn id="83" dur="26">
                                          <p:stCondLst>
                                            <p:cond delay="1808"/>
                                          </p:stCondLst>
                                        </p:cTn>
                                        <p:tgtEl>
                                          <p:spTgt spid="6"/>
                                        </p:tgtEl>
                                      </p:cBhvr>
                                      <p:to x="100000" y="95000"/>
                                    </p:animScale>
                                    <p:animScale>
                                      <p:cBhvr>
                                        <p:cTn id="84" dur="166" decel="50000">
                                          <p:stCondLst>
                                            <p:cond delay="1834"/>
                                          </p:stCondLst>
                                        </p:cTn>
                                        <p:tgtEl>
                                          <p:spTgt spid="6"/>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80">
                                          <p:stCondLst>
                                            <p:cond delay="0"/>
                                          </p:stCondLst>
                                        </p:cTn>
                                        <p:tgtEl>
                                          <p:spTgt spid="12"/>
                                        </p:tgtEl>
                                      </p:cBhvr>
                                    </p:animEffect>
                                    <p:anim calcmode="lin" valueType="num">
                                      <p:cBhvr>
                                        <p:cTn id="8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3" dur="26">
                                          <p:stCondLst>
                                            <p:cond delay="650"/>
                                          </p:stCondLst>
                                        </p:cTn>
                                        <p:tgtEl>
                                          <p:spTgt spid="12"/>
                                        </p:tgtEl>
                                      </p:cBhvr>
                                      <p:to x="100000" y="60000"/>
                                    </p:animScale>
                                    <p:animScale>
                                      <p:cBhvr>
                                        <p:cTn id="94" dur="166" decel="50000">
                                          <p:stCondLst>
                                            <p:cond delay="676"/>
                                          </p:stCondLst>
                                        </p:cTn>
                                        <p:tgtEl>
                                          <p:spTgt spid="12"/>
                                        </p:tgtEl>
                                      </p:cBhvr>
                                      <p:to x="100000" y="100000"/>
                                    </p:animScale>
                                    <p:animScale>
                                      <p:cBhvr>
                                        <p:cTn id="95" dur="26">
                                          <p:stCondLst>
                                            <p:cond delay="1312"/>
                                          </p:stCondLst>
                                        </p:cTn>
                                        <p:tgtEl>
                                          <p:spTgt spid="12"/>
                                        </p:tgtEl>
                                      </p:cBhvr>
                                      <p:to x="100000" y="80000"/>
                                    </p:animScale>
                                    <p:animScale>
                                      <p:cBhvr>
                                        <p:cTn id="96" dur="166" decel="50000">
                                          <p:stCondLst>
                                            <p:cond delay="1338"/>
                                          </p:stCondLst>
                                        </p:cTn>
                                        <p:tgtEl>
                                          <p:spTgt spid="12"/>
                                        </p:tgtEl>
                                      </p:cBhvr>
                                      <p:to x="100000" y="100000"/>
                                    </p:animScale>
                                    <p:animScale>
                                      <p:cBhvr>
                                        <p:cTn id="97" dur="26">
                                          <p:stCondLst>
                                            <p:cond delay="1642"/>
                                          </p:stCondLst>
                                        </p:cTn>
                                        <p:tgtEl>
                                          <p:spTgt spid="12"/>
                                        </p:tgtEl>
                                      </p:cBhvr>
                                      <p:to x="100000" y="90000"/>
                                    </p:animScale>
                                    <p:animScale>
                                      <p:cBhvr>
                                        <p:cTn id="98" dur="166" decel="50000">
                                          <p:stCondLst>
                                            <p:cond delay="1668"/>
                                          </p:stCondLst>
                                        </p:cTn>
                                        <p:tgtEl>
                                          <p:spTgt spid="12"/>
                                        </p:tgtEl>
                                      </p:cBhvr>
                                      <p:to x="100000" y="100000"/>
                                    </p:animScale>
                                    <p:animScale>
                                      <p:cBhvr>
                                        <p:cTn id="99" dur="26">
                                          <p:stCondLst>
                                            <p:cond delay="1808"/>
                                          </p:stCondLst>
                                        </p:cTn>
                                        <p:tgtEl>
                                          <p:spTgt spid="12"/>
                                        </p:tgtEl>
                                      </p:cBhvr>
                                      <p:to x="100000" y="95000"/>
                                    </p:animScale>
                                    <p:animScale>
                                      <p:cBhvr>
                                        <p:cTn id="100" dur="166" decel="50000">
                                          <p:stCondLst>
                                            <p:cond delay="1834"/>
                                          </p:stCondLst>
                                        </p:cTn>
                                        <p:tgtEl>
                                          <p:spTgt spid="12"/>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wipe(down)">
                                      <p:cBhvr>
                                        <p:cTn id="105" dur="580">
                                          <p:stCondLst>
                                            <p:cond delay="0"/>
                                          </p:stCondLst>
                                        </p:cTn>
                                        <p:tgtEl>
                                          <p:spTgt spid="7"/>
                                        </p:tgtEl>
                                      </p:cBhvr>
                                    </p:animEffect>
                                    <p:anim calcmode="lin" valueType="num">
                                      <p:cBhvr>
                                        <p:cTn id="10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11" dur="26">
                                          <p:stCondLst>
                                            <p:cond delay="650"/>
                                          </p:stCondLst>
                                        </p:cTn>
                                        <p:tgtEl>
                                          <p:spTgt spid="7"/>
                                        </p:tgtEl>
                                      </p:cBhvr>
                                      <p:to x="100000" y="60000"/>
                                    </p:animScale>
                                    <p:animScale>
                                      <p:cBhvr>
                                        <p:cTn id="112" dur="166" decel="50000">
                                          <p:stCondLst>
                                            <p:cond delay="676"/>
                                          </p:stCondLst>
                                        </p:cTn>
                                        <p:tgtEl>
                                          <p:spTgt spid="7"/>
                                        </p:tgtEl>
                                      </p:cBhvr>
                                      <p:to x="100000" y="100000"/>
                                    </p:animScale>
                                    <p:animScale>
                                      <p:cBhvr>
                                        <p:cTn id="113" dur="26">
                                          <p:stCondLst>
                                            <p:cond delay="1312"/>
                                          </p:stCondLst>
                                        </p:cTn>
                                        <p:tgtEl>
                                          <p:spTgt spid="7"/>
                                        </p:tgtEl>
                                      </p:cBhvr>
                                      <p:to x="100000" y="80000"/>
                                    </p:animScale>
                                    <p:animScale>
                                      <p:cBhvr>
                                        <p:cTn id="114" dur="166" decel="50000">
                                          <p:stCondLst>
                                            <p:cond delay="1338"/>
                                          </p:stCondLst>
                                        </p:cTn>
                                        <p:tgtEl>
                                          <p:spTgt spid="7"/>
                                        </p:tgtEl>
                                      </p:cBhvr>
                                      <p:to x="100000" y="100000"/>
                                    </p:animScale>
                                    <p:animScale>
                                      <p:cBhvr>
                                        <p:cTn id="115" dur="26">
                                          <p:stCondLst>
                                            <p:cond delay="1642"/>
                                          </p:stCondLst>
                                        </p:cTn>
                                        <p:tgtEl>
                                          <p:spTgt spid="7"/>
                                        </p:tgtEl>
                                      </p:cBhvr>
                                      <p:to x="100000" y="90000"/>
                                    </p:animScale>
                                    <p:animScale>
                                      <p:cBhvr>
                                        <p:cTn id="116" dur="166" decel="50000">
                                          <p:stCondLst>
                                            <p:cond delay="1668"/>
                                          </p:stCondLst>
                                        </p:cTn>
                                        <p:tgtEl>
                                          <p:spTgt spid="7"/>
                                        </p:tgtEl>
                                      </p:cBhvr>
                                      <p:to x="100000" y="100000"/>
                                    </p:animScale>
                                    <p:animScale>
                                      <p:cBhvr>
                                        <p:cTn id="117" dur="26">
                                          <p:stCondLst>
                                            <p:cond delay="1808"/>
                                          </p:stCondLst>
                                        </p:cTn>
                                        <p:tgtEl>
                                          <p:spTgt spid="7"/>
                                        </p:tgtEl>
                                      </p:cBhvr>
                                      <p:to x="100000" y="95000"/>
                                    </p:animScale>
                                    <p:animScale>
                                      <p:cBhvr>
                                        <p:cTn id="118" dur="166" decel="50000">
                                          <p:stCondLst>
                                            <p:cond delay="1834"/>
                                          </p:stCondLst>
                                        </p:cTn>
                                        <p:tgtEl>
                                          <p:spTgt spid="7"/>
                                        </p:tgtEl>
                                      </p:cBhvr>
                                      <p:to x="100000" y="100000"/>
                                    </p:animScale>
                                  </p:childTnLst>
                                </p:cTn>
                              </p:par>
                              <p:par>
                                <p:cTn id="119" presetID="26" presetClass="entr" presetSubtype="0" fill="hold" grpId="0" nodeType="withEffect">
                                  <p:stCondLst>
                                    <p:cond delay="0"/>
                                  </p:stCondLst>
                                  <p:childTnLst>
                                    <p:set>
                                      <p:cBhvr>
                                        <p:cTn id="120" dur="1" fill="hold">
                                          <p:stCondLst>
                                            <p:cond delay="0"/>
                                          </p:stCondLst>
                                        </p:cTn>
                                        <p:tgtEl>
                                          <p:spTgt spid="13"/>
                                        </p:tgtEl>
                                        <p:attrNameLst>
                                          <p:attrName>style.visibility</p:attrName>
                                        </p:attrNameLst>
                                      </p:cBhvr>
                                      <p:to>
                                        <p:strVal val="visible"/>
                                      </p:to>
                                    </p:set>
                                    <p:animEffect transition="in" filter="wipe(down)">
                                      <p:cBhvr>
                                        <p:cTn id="121" dur="580">
                                          <p:stCondLst>
                                            <p:cond delay="0"/>
                                          </p:stCondLst>
                                        </p:cTn>
                                        <p:tgtEl>
                                          <p:spTgt spid="13"/>
                                        </p:tgtEl>
                                      </p:cBhvr>
                                    </p:animEffect>
                                    <p:anim calcmode="lin" valueType="num">
                                      <p:cBhvr>
                                        <p:cTn id="1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7" dur="26">
                                          <p:stCondLst>
                                            <p:cond delay="650"/>
                                          </p:stCondLst>
                                        </p:cTn>
                                        <p:tgtEl>
                                          <p:spTgt spid="13"/>
                                        </p:tgtEl>
                                      </p:cBhvr>
                                      <p:to x="100000" y="60000"/>
                                    </p:animScale>
                                    <p:animScale>
                                      <p:cBhvr>
                                        <p:cTn id="128" dur="166" decel="50000">
                                          <p:stCondLst>
                                            <p:cond delay="676"/>
                                          </p:stCondLst>
                                        </p:cTn>
                                        <p:tgtEl>
                                          <p:spTgt spid="13"/>
                                        </p:tgtEl>
                                      </p:cBhvr>
                                      <p:to x="100000" y="100000"/>
                                    </p:animScale>
                                    <p:animScale>
                                      <p:cBhvr>
                                        <p:cTn id="129" dur="26">
                                          <p:stCondLst>
                                            <p:cond delay="1312"/>
                                          </p:stCondLst>
                                        </p:cTn>
                                        <p:tgtEl>
                                          <p:spTgt spid="13"/>
                                        </p:tgtEl>
                                      </p:cBhvr>
                                      <p:to x="100000" y="80000"/>
                                    </p:animScale>
                                    <p:animScale>
                                      <p:cBhvr>
                                        <p:cTn id="130" dur="166" decel="50000">
                                          <p:stCondLst>
                                            <p:cond delay="1338"/>
                                          </p:stCondLst>
                                        </p:cTn>
                                        <p:tgtEl>
                                          <p:spTgt spid="13"/>
                                        </p:tgtEl>
                                      </p:cBhvr>
                                      <p:to x="100000" y="100000"/>
                                    </p:animScale>
                                    <p:animScale>
                                      <p:cBhvr>
                                        <p:cTn id="131" dur="26">
                                          <p:stCondLst>
                                            <p:cond delay="1642"/>
                                          </p:stCondLst>
                                        </p:cTn>
                                        <p:tgtEl>
                                          <p:spTgt spid="13"/>
                                        </p:tgtEl>
                                      </p:cBhvr>
                                      <p:to x="100000" y="90000"/>
                                    </p:animScale>
                                    <p:animScale>
                                      <p:cBhvr>
                                        <p:cTn id="132" dur="166" decel="50000">
                                          <p:stCondLst>
                                            <p:cond delay="1668"/>
                                          </p:stCondLst>
                                        </p:cTn>
                                        <p:tgtEl>
                                          <p:spTgt spid="13"/>
                                        </p:tgtEl>
                                      </p:cBhvr>
                                      <p:to x="100000" y="100000"/>
                                    </p:animScale>
                                    <p:animScale>
                                      <p:cBhvr>
                                        <p:cTn id="133" dur="26">
                                          <p:stCondLst>
                                            <p:cond delay="1808"/>
                                          </p:stCondLst>
                                        </p:cTn>
                                        <p:tgtEl>
                                          <p:spTgt spid="13"/>
                                        </p:tgtEl>
                                      </p:cBhvr>
                                      <p:to x="100000" y="95000"/>
                                    </p:animScale>
                                    <p:animScale>
                                      <p:cBhvr>
                                        <p:cTn id="134" dur="166" decel="50000">
                                          <p:stCondLst>
                                            <p:cond delay="1834"/>
                                          </p:stCondLst>
                                        </p:cTn>
                                        <p:tgtEl>
                                          <p:spTgt spid="13"/>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8"/>
                                        </p:tgtEl>
                                        <p:attrNameLst>
                                          <p:attrName>style.visibility</p:attrName>
                                        </p:attrNameLst>
                                      </p:cBhvr>
                                      <p:to>
                                        <p:strVal val="visible"/>
                                      </p:to>
                                    </p:set>
                                    <p:animEffect transition="in" filter="wipe(down)">
                                      <p:cBhvr>
                                        <p:cTn id="137" dur="580">
                                          <p:stCondLst>
                                            <p:cond delay="0"/>
                                          </p:stCondLst>
                                        </p:cTn>
                                        <p:tgtEl>
                                          <p:spTgt spid="8"/>
                                        </p:tgtEl>
                                      </p:cBhvr>
                                    </p:animEffect>
                                    <p:anim calcmode="lin" valueType="num">
                                      <p:cBhvr>
                                        <p:cTn id="13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43" dur="26">
                                          <p:stCondLst>
                                            <p:cond delay="650"/>
                                          </p:stCondLst>
                                        </p:cTn>
                                        <p:tgtEl>
                                          <p:spTgt spid="8"/>
                                        </p:tgtEl>
                                      </p:cBhvr>
                                      <p:to x="100000" y="60000"/>
                                    </p:animScale>
                                    <p:animScale>
                                      <p:cBhvr>
                                        <p:cTn id="144" dur="166" decel="50000">
                                          <p:stCondLst>
                                            <p:cond delay="676"/>
                                          </p:stCondLst>
                                        </p:cTn>
                                        <p:tgtEl>
                                          <p:spTgt spid="8"/>
                                        </p:tgtEl>
                                      </p:cBhvr>
                                      <p:to x="100000" y="100000"/>
                                    </p:animScale>
                                    <p:animScale>
                                      <p:cBhvr>
                                        <p:cTn id="145" dur="26">
                                          <p:stCondLst>
                                            <p:cond delay="1312"/>
                                          </p:stCondLst>
                                        </p:cTn>
                                        <p:tgtEl>
                                          <p:spTgt spid="8"/>
                                        </p:tgtEl>
                                      </p:cBhvr>
                                      <p:to x="100000" y="80000"/>
                                    </p:animScale>
                                    <p:animScale>
                                      <p:cBhvr>
                                        <p:cTn id="146" dur="166" decel="50000">
                                          <p:stCondLst>
                                            <p:cond delay="1338"/>
                                          </p:stCondLst>
                                        </p:cTn>
                                        <p:tgtEl>
                                          <p:spTgt spid="8"/>
                                        </p:tgtEl>
                                      </p:cBhvr>
                                      <p:to x="100000" y="100000"/>
                                    </p:animScale>
                                    <p:animScale>
                                      <p:cBhvr>
                                        <p:cTn id="147" dur="26">
                                          <p:stCondLst>
                                            <p:cond delay="1642"/>
                                          </p:stCondLst>
                                        </p:cTn>
                                        <p:tgtEl>
                                          <p:spTgt spid="8"/>
                                        </p:tgtEl>
                                      </p:cBhvr>
                                      <p:to x="100000" y="90000"/>
                                    </p:animScale>
                                    <p:animScale>
                                      <p:cBhvr>
                                        <p:cTn id="148" dur="166" decel="50000">
                                          <p:stCondLst>
                                            <p:cond delay="1668"/>
                                          </p:stCondLst>
                                        </p:cTn>
                                        <p:tgtEl>
                                          <p:spTgt spid="8"/>
                                        </p:tgtEl>
                                      </p:cBhvr>
                                      <p:to x="100000" y="100000"/>
                                    </p:animScale>
                                    <p:animScale>
                                      <p:cBhvr>
                                        <p:cTn id="149" dur="26">
                                          <p:stCondLst>
                                            <p:cond delay="1808"/>
                                          </p:stCondLst>
                                        </p:cTn>
                                        <p:tgtEl>
                                          <p:spTgt spid="8"/>
                                        </p:tgtEl>
                                      </p:cBhvr>
                                      <p:to x="100000" y="95000"/>
                                    </p:animScale>
                                    <p:animScale>
                                      <p:cBhvr>
                                        <p:cTn id="150" dur="166" decel="50000">
                                          <p:stCondLst>
                                            <p:cond delay="1834"/>
                                          </p:stCondLst>
                                        </p:cTn>
                                        <p:tgtEl>
                                          <p:spTgt spid="8"/>
                                        </p:tgtEl>
                                      </p:cBhvr>
                                      <p:to x="100000" y="100000"/>
                                    </p:animScale>
                                  </p:childTnLst>
                                </p:cTn>
                              </p:par>
                              <p:par>
                                <p:cTn id="151" presetID="26" presetClass="entr" presetSubtype="0" fill="hold" grpId="0" nodeType="withEffect">
                                  <p:stCondLst>
                                    <p:cond delay="0"/>
                                  </p:stCondLst>
                                  <p:childTnLst>
                                    <p:set>
                                      <p:cBhvr>
                                        <p:cTn id="152" dur="1" fill="hold">
                                          <p:stCondLst>
                                            <p:cond delay="0"/>
                                          </p:stCondLst>
                                        </p:cTn>
                                        <p:tgtEl>
                                          <p:spTgt spid="14"/>
                                        </p:tgtEl>
                                        <p:attrNameLst>
                                          <p:attrName>style.visibility</p:attrName>
                                        </p:attrNameLst>
                                      </p:cBhvr>
                                      <p:to>
                                        <p:strVal val="visible"/>
                                      </p:to>
                                    </p:set>
                                    <p:animEffect transition="in" filter="wipe(down)">
                                      <p:cBhvr>
                                        <p:cTn id="153" dur="580">
                                          <p:stCondLst>
                                            <p:cond delay="0"/>
                                          </p:stCondLst>
                                        </p:cTn>
                                        <p:tgtEl>
                                          <p:spTgt spid="14"/>
                                        </p:tgtEl>
                                      </p:cBhvr>
                                    </p:animEffect>
                                    <p:anim calcmode="lin" valueType="num">
                                      <p:cBhvr>
                                        <p:cTn id="1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9" dur="26">
                                          <p:stCondLst>
                                            <p:cond delay="650"/>
                                          </p:stCondLst>
                                        </p:cTn>
                                        <p:tgtEl>
                                          <p:spTgt spid="14"/>
                                        </p:tgtEl>
                                      </p:cBhvr>
                                      <p:to x="100000" y="60000"/>
                                    </p:animScale>
                                    <p:animScale>
                                      <p:cBhvr>
                                        <p:cTn id="160" dur="166" decel="50000">
                                          <p:stCondLst>
                                            <p:cond delay="676"/>
                                          </p:stCondLst>
                                        </p:cTn>
                                        <p:tgtEl>
                                          <p:spTgt spid="14"/>
                                        </p:tgtEl>
                                      </p:cBhvr>
                                      <p:to x="100000" y="100000"/>
                                    </p:animScale>
                                    <p:animScale>
                                      <p:cBhvr>
                                        <p:cTn id="161" dur="26">
                                          <p:stCondLst>
                                            <p:cond delay="1312"/>
                                          </p:stCondLst>
                                        </p:cTn>
                                        <p:tgtEl>
                                          <p:spTgt spid="14"/>
                                        </p:tgtEl>
                                      </p:cBhvr>
                                      <p:to x="100000" y="80000"/>
                                    </p:animScale>
                                    <p:animScale>
                                      <p:cBhvr>
                                        <p:cTn id="162" dur="166" decel="50000">
                                          <p:stCondLst>
                                            <p:cond delay="1338"/>
                                          </p:stCondLst>
                                        </p:cTn>
                                        <p:tgtEl>
                                          <p:spTgt spid="14"/>
                                        </p:tgtEl>
                                      </p:cBhvr>
                                      <p:to x="100000" y="100000"/>
                                    </p:animScale>
                                    <p:animScale>
                                      <p:cBhvr>
                                        <p:cTn id="163" dur="26">
                                          <p:stCondLst>
                                            <p:cond delay="1642"/>
                                          </p:stCondLst>
                                        </p:cTn>
                                        <p:tgtEl>
                                          <p:spTgt spid="14"/>
                                        </p:tgtEl>
                                      </p:cBhvr>
                                      <p:to x="100000" y="90000"/>
                                    </p:animScale>
                                    <p:animScale>
                                      <p:cBhvr>
                                        <p:cTn id="164" dur="166" decel="50000">
                                          <p:stCondLst>
                                            <p:cond delay="1668"/>
                                          </p:stCondLst>
                                        </p:cTn>
                                        <p:tgtEl>
                                          <p:spTgt spid="14"/>
                                        </p:tgtEl>
                                      </p:cBhvr>
                                      <p:to x="100000" y="100000"/>
                                    </p:animScale>
                                    <p:animScale>
                                      <p:cBhvr>
                                        <p:cTn id="165" dur="26">
                                          <p:stCondLst>
                                            <p:cond delay="1808"/>
                                          </p:stCondLst>
                                        </p:cTn>
                                        <p:tgtEl>
                                          <p:spTgt spid="14"/>
                                        </p:tgtEl>
                                      </p:cBhvr>
                                      <p:to x="100000" y="95000"/>
                                    </p:animScale>
                                    <p:animScale>
                                      <p:cBhvr>
                                        <p:cTn id="166" dur="166" decel="50000">
                                          <p:stCondLst>
                                            <p:cond delay="1834"/>
                                          </p:stCondLst>
                                        </p:cTn>
                                        <p:tgtEl>
                                          <p:spTgt spid="14"/>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9"/>
                                        </p:tgtEl>
                                        <p:attrNameLst>
                                          <p:attrName>style.visibility</p:attrName>
                                        </p:attrNameLst>
                                      </p:cBhvr>
                                      <p:to>
                                        <p:strVal val="visible"/>
                                      </p:to>
                                    </p:set>
                                    <p:animEffect transition="in" filter="wipe(down)">
                                      <p:cBhvr>
                                        <p:cTn id="169" dur="580">
                                          <p:stCondLst>
                                            <p:cond delay="0"/>
                                          </p:stCondLst>
                                        </p:cTn>
                                        <p:tgtEl>
                                          <p:spTgt spid="9"/>
                                        </p:tgtEl>
                                      </p:cBhvr>
                                    </p:animEffect>
                                    <p:anim calcmode="lin" valueType="num">
                                      <p:cBhvr>
                                        <p:cTn id="17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5" dur="26">
                                          <p:stCondLst>
                                            <p:cond delay="650"/>
                                          </p:stCondLst>
                                        </p:cTn>
                                        <p:tgtEl>
                                          <p:spTgt spid="9"/>
                                        </p:tgtEl>
                                      </p:cBhvr>
                                      <p:to x="100000" y="60000"/>
                                    </p:animScale>
                                    <p:animScale>
                                      <p:cBhvr>
                                        <p:cTn id="176" dur="166" decel="50000">
                                          <p:stCondLst>
                                            <p:cond delay="676"/>
                                          </p:stCondLst>
                                        </p:cTn>
                                        <p:tgtEl>
                                          <p:spTgt spid="9"/>
                                        </p:tgtEl>
                                      </p:cBhvr>
                                      <p:to x="100000" y="100000"/>
                                    </p:animScale>
                                    <p:animScale>
                                      <p:cBhvr>
                                        <p:cTn id="177" dur="26">
                                          <p:stCondLst>
                                            <p:cond delay="1312"/>
                                          </p:stCondLst>
                                        </p:cTn>
                                        <p:tgtEl>
                                          <p:spTgt spid="9"/>
                                        </p:tgtEl>
                                      </p:cBhvr>
                                      <p:to x="100000" y="80000"/>
                                    </p:animScale>
                                    <p:animScale>
                                      <p:cBhvr>
                                        <p:cTn id="178" dur="166" decel="50000">
                                          <p:stCondLst>
                                            <p:cond delay="1338"/>
                                          </p:stCondLst>
                                        </p:cTn>
                                        <p:tgtEl>
                                          <p:spTgt spid="9"/>
                                        </p:tgtEl>
                                      </p:cBhvr>
                                      <p:to x="100000" y="100000"/>
                                    </p:animScale>
                                    <p:animScale>
                                      <p:cBhvr>
                                        <p:cTn id="179" dur="26">
                                          <p:stCondLst>
                                            <p:cond delay="1642"/>
                                          </p:stCondLst>
                                        </p:cTn>
                                        <p:tgtEl>
                                          <p:spTgt spid="9"/>
                                        </p:tgtEl>
                                      </p:cBhvr>
                                      <p:to x="100000" y="90000"/>
                                    </p:animScale>
                                    <p:animScale>
                                      <p:cBhvr>
                                        <p:cTn id="180" dur="166" decel="50000">
                                          <p:stCondLst>
                                            <p:cond delay="1668"/>
                                          </p:stCondLst>
                                        </p:cTn>
                                        <p:tgtEl>
                                          <p:spTgt spid="9"/>
                                        </p:tgtEl>
                                      </p:cBhvr>
                                      <p:to x="100000" y="100000"/>
                                    </p:animScale>
                                    <p:animScale>
                                      <p:cBhvr>
                                        <p:cTn id="181" dur="26">
                                          <p:stCondLst>
                                            <p:cond delay="1808"/>
                                          </p:stCondLst>
                                        </p:cTn>
                                        <p:tgtEl>
                                          <p:spTgt spid="9"/>
                                        </p:tgtEl>
                                      </p:cBhvr>
                                      <p:to x="100000" y="95000"/>
                                    </p:animScale>
                                    <p:animScale>
                                      <p:cBhvr>
                                        <p:cTn id="182" dur="166" decel="50000">
                                          <p:stCondLst>
                                            <p:cond delay="1834"/>
                                          </p:stCondLst>
                                        </p:cTn>
                                        <p:tgtEl>
                                          <p:spTgt spid="9"/>
                                        </p:tgtEl>
                                      </p:cBhvr>
                                      <p:to x="100000" y="100000"/>
                                    </p:animScale>
                                  </p:childTnLst>
                                </p:cTn>
                              </p:par>
                              <p:par>
                                <p:cTn id="183" presetID="26" presetClass="entr" presetSubtype="0" fill="hold" grpId="0" nodeType="withEffect">
                                  <p:stCondLst>
                                    <p:cond delay="0"/>
                                  </p:stCondLst>
                                  <p:childTnLst>
                                    <p:set>
                                      <p:cBhvr>
                                        <p:cTn id="184" dur="1" fill="hold">
                                          <p:stCondLst>
                                            <p:cond delay="0"/>
                                          </p:stCondLst>
                                        </p:cTn>
                                        <p:tgtEl>
                                          <p:spTgt spid="15"/>
                                        </p:tgtEl>
                                        <p:attrNameLst>
                                          <p:attrName>style.visibility</p:attrName>
                                        </p:attrNameLst>
                                      </p:cBhvr>
                                      <p:to>
                                        <p:strVal val="visible"/>
                                      </p:to>
                                    </p:set>
                                    <p:animEffect transition="in" filter="wipe(down)">
                                      <p:cBhvr>
                                        <p:cTn id="185" dur="580">
                                          <p:stCondLst>
                                            <p:cond delay="0"/>
                                          </p:stCondLst>
                                        </p:cTn>
                                        <p:tgtEl>
                                          <p:spTgt spid="15"/>
                                        </p:tgtEl>
                                      </p:cBhvr>
                                    </p:animEffect>
                                    <p:anim calcmode="lin" valueType="num">
                                      <p:cBhvr>
                                        <p:cTn id="18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9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1" dur="26">
                                          <p:stCondLst>
                                            <p:cond delay="650"/>
                                          </p:stCondLst>
                                        </p:cTn>
                                        <p:tgtEl>
                                          <p:spTgt spid="15"/>
                                        </p:tgtEl>
                                      </p:cBhvr>
                                      <p:to x="100000" y="60000"/>
                                    </p:animScale>
                                    <p:animScale>
                                      <p:cBhvr>
                                        <p:cTn id="192" dur="166" decel="50000">
                                          <p:stCondLst>
                                            <p:cond delay="676"/>
                                          </p:stCondLst>
                                        </p:cTn>
                                        <p:tgtEl>
                                          <p:spTgt spid="15"/>
                                        </p:tgtEl>
                                      </p:cBhvr>
                                      <p:to x="100000" y="100000"/>
                                    </p:animScale>
                                    <p:animScale>
                                      <p:cBhvr>
                                        <p:cTn id="193" dur="26">
                                          <p:stCondLst>
                                            <p:cond delay="1312"/>
                                          </p:stCondLst>
                                        </p:cTn>
                                        <p:tgtEl>
                                          <p:spTgt spid="15"/>
                                        </p:tgtEl>
                                      </p:cBhvr>
                                      <p:to x="100000" y="80000"/>
                                    </p:animScale>
                                    <p:animScale>
                                      <p:cBhvr>
                                        <p:cTn id="194" dur="166" decel="50000">
                                          <p:stCondLst>
                                            <p:cond delay="1338"/>
                                          </p:stCondLst>
                                        </p:cTn>
                                        <p:tgtEl>
                                          <p:spTgt spid="15"/>
                                        </p:tgtEl>
                                      </p:cBhvr>
                                      <p:to x="100000" y="100000"/>
                                    </p:animScale>
                                    <p:animScale>
                                      <p:cBhvr>
                                        <p:cTn id="195" dur="26">
                                          <p:stCondLst>
                                            <p:cond delay="1642"/>
                                          </p:stCondLst>
                                        </p:cTn>
                                        <p:tgtEl>
                                          <p:spTgt spid="15"/>
                                        </p:tgtEl>
                                      </p:cBhvr>
                                      <p:to x="100000" y="90000"/>
                                    </p:animScale>
                                    <p:animScale>
                                      <p:cBhvr>
                                        <p:cTn id="196" dur="166" decel="50000">
                                          <p:stCondLst>
                                            <p:cond delay="1668"/>
                                          </p:stCondLst>
                                        </p:cTn>
                                        <p:tgtEl>
                                          <p:spTgt spid="15"/>
                                        </p:tgtEl>
                                      </p:cBhvr>
                                      <p:to x="100000" y="100000"/>
                                    </p:animScale>
                                    <p:animScale>
                                      <p:cBhvr>
                                        <p:cTn id="197" dur="26">
                                          <p:stCondLst>
                                            <p:cond delay="1808"/>
                                          </p:stCondLst>
                                        </p:cTn>
                                        <p:tgtEl>
                                          <p:spTgt spid="15"/>
                                        </p:tgtEl>
                                      </p:cBhvr>
                                      <p:to x="100000" y="95000"/>
                                    </p:animScale>
                                    <p:animScale>
                                      <p:cBhvr>
                                        <p:cTn id="19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build="p"/>
      <p:bldP spid="11" grpId="0"/>
      <p:bldP spid="12" grpId="0"/>
      <p:bldP spid="13" grpId="0"/>
      <p:bldP spid="14" grpId="0"/>
      <p:bldP spid="1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Kiepwagen met effen opvulling">
            <a:extLst>
              <a:ext uri="{FF2B5EF4-FFF2-40B4-BE49-F238E27FC236}">
                <a16:creationId xmlns:a16="http://schemas.microsoft.com/office/drawing/2014/main" id="{2751C077-E363-46BD-AB78-92D49E7763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7285" y="-1543692"/>
            <a:ext cx="9945383" cy="9945383"/>
          </a:xfrm>
          <a:prstGeom prst="rect">
            <a:avLst/>
          </a:prstGeom>
        </p:spPr>
      </p:pic>
      <p:sp>
        <p:nvSpPr>
          <p:cNvPr id="2" name="Titel 1">
            <a:extLst>
              <a:ext uri="{FF2B5EF4-FFF2-40B4-BE49-F238E27FC236}">
                <a16:creationId xmlns:a16="http://schemas.microsoft.com/office/drawing/2014/main" id="{1017E3BB-E6C7-413B-BE71-C3EB6ECA9096}"/>
              </a:ext>
            </a:extLst>
          </p:cNvPr>
          <p:cNvSpPr>
            <a:spLocks noGrp="1"/>
          </p:cNvSpPr>
          <p:nvPr>
            <p:ph type="ctrTitle"/>
          </p:nvPr>
        </p:nvSpPr>
        <p:spPr>
          <a:xfrm>
            <a:off x="2630184" y="717055"/>
            <a:ext cx="4818580" cy="2570676"/>
          </a:xfrm>
        </p:spPr>
        <p:txBody>
          <a:bodyPr/>
          <a:lstStyle/>
          <a:p>
            <a:r>
              <a:rPr lang="nl-NL" sz="2400" dirty="0">
                <a:solidFill>
                  <a:srgbClr val="0D0D0D"/>
                </a:solidFill>
              </a:rPr>
              <a:t>Was alles op tijd en in goede staat geleverd?</a:t>
            </a:r>
            <a:r>
              <a:rPr lang="fr-BE" sz="2400" dirty="0">
                <a:solidFill>
                  <a:srgbClr val="0D0D0D"/>
                </a:solidFill>
              </a:rPr>
              <a:t> </a:t>
            </a:r>
            <a:br>
              <a:rPr lang="fr-BE" sz="2400" dirty="0">
                <a:solidFill>
                  <a:srgbClr val="0D0D0D"/>
                </a:solidFill>
              </a:rPr>
            </a:br>
            <a:br>
              <a:rPr lang="fr-BE" sz="2400" dirty="0">
                <a:solidFill>
                  <a:srgbClr val="0D0D0D"/>
                </a:solidFill>
              </a:rPr>
            </a:br>
            <a:r>
              <a:rPr lang="fr-BE" sz="2400" dirty="0">
                <a:solidFill>
                  <a:srgbClr val="0D0D0D"/>
                </a:solidFill>
              </a:rPr>
              <a:t>Tout a été livré à temps et en bon état ?</a:t>
            </a:r>
          </a:p>
        </p:txBody>
      </p:sp>
      <p:sp>
        <p:nvSpPr>
          <p:cNvPr id="8" name="Tekstballon: ovaal 7">
            <a:extLst>
              <a:ext uri="{FF2B5EF4-FFF2-40B4-BE49-F238E27FC236}">
                <a16:creationId xmlns:a16="http://schemas.microsoft.com/office/drawing/2014/main" id="{A2E051D6-27CE-445C-BBAC-61FB63157A90}"/>
              </a:ext>
            </a:extLst>
          </p:cNvPr>
          <p:cNvSpPr/>
          <p:nvPr/>
        </p:nvSpPr>
        <p:spPr>
          <a:xfrm>
            <a:off x="8509001" y="431980"/>
            <a:ext cx="3238176" cy="2142408"/>
          </a:xfrm>
          <a:prstGeom prst="wedgeEllipseCallout">
            <a:avLst/>
          </a:prstGeom>
          <a:solidFill>
            <a:srgbClr val="0D0D0D"/>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55</a:t>
            </a:r>
            <a:r>
              <a:rPr lang="nl-BE" sz="2400" b="1" dirty="0"/>
              <a:t> </a:t>
            </a:r>
            <a:r>
              <a:rPr lang="nl-BE" b="1" dirty="0"/>
              <a:t>Ja/</a:t>
            </a:r>
            <a:r>
              <a:rPr lang="nl-BE" b="1" dirty="0" err="1"/>
              <a:t>oui</a:t>
            </a:r>
            <a:endParaRPr lang="nl-BE" sz="2000" b="1" dirty="0"/>
          </a:p>
          <a:p>
            <a:pPr algn="ctr"/>
            <a:r>
              <a:rPr lang="nl-BE" sz="2800" b="1" dirty="0"/>
              <a:t>4</a:t>
            </a:r>
            <a:r>
              <a:rPr lang="nl-BE" sz="2400" b="1" dirty="0"/>
              <a:t> </a:t>
            </a:r>
            <a:r>
              <a:rPr lang="nl-BE" b="1" dirty="0"/>
              <a:t>Gedeeltelijk/ </a:t>
            </a:r>
            <a:r>
              <a:rPr lang="nl-BE" b="1" dirty="0" err="1"/>
              <a:t>Partiellement</a:t>
            </a:r>
            <a:endParaRPr lang="nl-BE" b="1" dirty="0"/>
          </a:p>
          <a:p>
            <a:pPr algn="ctr"/>
            <a:r>
              <a:rPr lang="nl-BE" sz="2800" b="1" dirty="0"/>
              <a:t>1</a:t>
            </a:r>
            <a:r>
              <a:rPr lang="nl-BE" sz="2400" b="1" dirty="0"/>
              <a:t> </a:t>
            </a:r>
            <a:r>
              <a:rPr lang="nl-BE" b="1" dirty="0"/>
              <a:t>Nee/Non</a:t>
            </a:r>
          </a:p>
          <a:p>
            <a:pPr algn="ctr"/>
            <a:endParaRPr lang="fr-BE" dirty="0"/>
          </a:p>
        </p:txBody>
      </p:sp>
    </p:spTree>
    <p:extLst>
      <p:ext uri="{BB962C8B-B14F-4D97-AF65-F5344CB8AC3E}">
        <p14:creationId xmlns:p14="http://schemas.microsoft.com/office/powerpoint/2010/main" val="426319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0456 0 L 4.16667E-6 0 " pathEditMode="relative" rAng="0" ptsTypes="AA">
                                      <p:cBhvr>
                                        <p:cTn id="6" dur="2000" fill="hold"/>
                                        <p:tgtEl>
                                          <p:spTgt spid="5"/>
                                        </p:tgtEl>
                                        <p:attrNameLst>
                                          <p:attrName>ppt_x</p:attrName>
                                          <p:attrName>ppt_y</p:attrName>
                                        </p:attrNameLst>
                                      </p:cBhvr>
                                      <p:rCtr x="70234" y="0"/>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DEA40-EC2C-4E78-AFB1-38DE6E214EF2}"/>
              </a:ext>
            </a:extLst>
          </p:cNvPr>
          <p:cNvSpPr>
            <a:spLocks noGrp="1"/>
          </p:cNvSpPr>
          <p:nvPr>
            <p:ph type="ctrTitle"/>
          </p:nvPr>
        </p:nvSpPr>
        <p:spPr/>
        <p:txBody>
          <a:bodyPr/>
          <a:lstStyle/>
          <a:p>
            <a:r>
              <a:rPr lang="nl-BE" dirty="0"/>
              <a:t>Website/Site web</a:t>
            </a:r>
            <a:endParaRPr lang="fr-BE" dirty="0"/>
          </a:p>
        </p:txBody>
      </p:sp>
    </p:spTree>
    <p:extLst>
      <p:ext uri="{BB962C8B-B14F-4D97-AF65-F5344CB8AC3E}">
        <p14:creationId xmlns:p14="http://schemas.microsoft.com/office/powerpoint/2010/main" val="38617289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384B30C-5B26-4358-B2AF-91C322F65480}"/>
              </a:ext>
            </a:extLst>
          </p:cNvPr>
          <p:cNvSpPr txBox="1"/>
          <p:nvPr/>
        </p:nvSpPr>
        <p:spPr>
          <a:xfrm>
            <a:off x="1143110" y="592803"/>
            <a:ext cx="1005403" cy="646331"/>
          </a:xfrm>
          <a:prstGeom prst="rect">
            <a:avLst/>
          </a:prstGeom>
          <a:noFill/>
        </p:spPr>
        <p:txBody>
          <a:bodyPr wrap="none" rtlCol="0">
            <a:spAutoFit/>
          </a:bodyPr>
          <a:lstStyle/>
          <a:p>
            <a:pPr algn="ctr"/>
            <a:r>
              <a:rPr lang="nl-BE" b="1" dirty="0">
                <a:solidFill>
                  <a:schemeClr val="bg1"/>
                </a:solidFill>
                <a:latin typeface="+mj-lt"/>
              </a:rPr>
              <a:t>Leeftijd</a:t>
            </a:r>
          </a:p>
          <a:p>
            <a:pPr algn="ctr"/>
            <a:r>
              <a:rPr lang="nl-BE" b="1" dirty="0" err="1">
                <a:solidFill>
                  <a:schemeClr val="bg1"/>
                </a:solidFill>
                <a:latin typeface="+mj-lt"/>
              </a:rPr>
              <a:t>âge</a:t>
            </a:r>
            <a:r>
              <a:rPr lang="nl-BE" b="1" dirty="0">
                <a:solidFill>
                  <a:schemeClr val="bg1"/>
                </a:solidFill>
                <a:latin typeface="+mj-lt"/>
              </a:rPr>
              <a:t> </a:t>
            </a:r>
            <a:endParaRPr lang="fr-BE" b="1" dirty="0">
              <a:solidFill>
                <a:schemeClr val="bg1"/>
              </a:solidFill>
              <a:latin typeface="+mj-lt"/>
            </a:endParaRPr>
          </a:p>
        </p:txBody>
      </p:sp>
      <p:sp>
        <p:nvSpPr>
          <p:cNvPr id="5" name="Tekstvak 4">
            <a:extLst>
              <a:ext uri="{FF2B5EF4-FFF2-40B4-BE49-F238E27FC236}">
                <a16:creationId xmlns:a16="http://schemas.microsoft.com/office/drawing/2014/main" id="{CFA5ECC2-B1D6-43B8-9C6D-2A6CF57C233F}"/>
              </a:ext>
            </a:extLst>
          </p:cNvPr>
          <p:cNvSpPr txBox="1"/>
          <p:nvPr/>
        </p:nvSpPr>
        <p:spPr>
          <a:xfrm>
            <a:off x="3540125" y="606977"/>
            <a:ext cx="2133918" cy="646331"/>
          </a:xfrm>
          <a:prstGeom prst="rect">
            <a:avLst/>
          </a:prstGeom>
          <a:noFill/>
        </p:spPr>
        <p:txBody>
          <a:bodyPr wrap="none" rtlCol="0">
            <a:spAutoFit/>
          </a:bodyPr>
          <a:lstStyle/>
          <a:p>
            <a:pPr algn="ctr"/>
            <a:r>
              <a:rPr lang="nl-BE" b="1" dirty="0">
                <a:solidFill>
                  <a:schemeClr val="bg1"/>
                </a:solidFill>
                <a:latin typeface="+mj-lt"/>
              </a:rPr>
              <a:t>Woonplek</a:t>
            </a:r>
          </a:p>
          <a:p>
            <a:pPr algn="ctr"/>
            <a:r>
              <a:rPr lang="nl-BE" b="1" dirty="0" err="1">
                <a:solidFill>
                  <a:schemeClr val="bg1"/>
                </a:solidFill>
                <a:latin typeface="+mj-lt"/>
              </a:rPr>
              <a:t>Lieu</a:t>
            </a:r>
            <a:r>
              <a:rPr lang="nl-BE" b="1" dirty="0">
                <a:solidFill>
                  <a:schemeClr val="bg1"/>
                </a:solidFill>
                <a:latin typeface="+mj-lt"/>
              </a:rPr>
              <a:t> de </a:t>
            </a:r>
            <a:r>
              <a:rPr lang="nl-BE" b="1" dirty="0" err="1">
                <a:solidFill>
                  <a:schemeClr val="bg1"/>
                </a:solidFill>
                <a:latin typeface="+mj-lt"/>
              </a:rPr>
              <a:t>résidence</a:t>
            </a:r>
            <a:endParaRPr lang="fr-BE" b="1" dirty="0">
              <a:solidFill>
                <a:schemeClr val="bg1"/>
              </a:solidFill>
              <a:latin typeface="+mj-lt"/>
            </a:endParaRPr>
          </a:p>
        </p:txBody>
      </p:sp>
      <p:sp>
        <p:nvSpPr>
          <p:cNvPr id="6" name="Tekstvak 5">
            <a:extLst>
              <a:ext uri="{FF2B5EF4-FFF2-40B4-BE49-F238E27FC236}">
                <a16:creationId xmlns:a16="http://schemas.microsoft.com/office/drawing/2014/main" id="{9C6E3104-0EB7-4FFB-B2E1-35DC84A2C3BF}"/>
              </a:ext>
            </a:extLst>
          </p:cNvPr>
          <p:cNvSpPr txBox="1"/>
          <p:nvPr/>
        </p:nvSpPr>
        <p:spPr>
          <a:xfrm>
            <a:off x="10261455" y="468478"/>
            <a:ext cx="1005403" cy="646331"/>
          </a:xfrm>
          <a:prstGeom prst="rect">
            <a:avLst/>
          </a:prstGeom>
          <a:noFill/>
        </p:spPr>
        <p:txBody>
          <a:bodyPr wrap="none" rtlCol="0">
            <a:spAutoFit/>
          </a:bodyPr>
          <a:lstStyle/>
          <a:p>
            <a:pPr algn="ctr"/>
            <a:r>
              <a:rPr lang="nl-BE" b="1" dirty="0">
                <a:solidFill>
                  <a:schemeClr val="bg1"/>
                </a:solidFill>
                <a:latin typeface="+mj-lt"/>
              </a:rPr>
              <a:t>Taal</a:t>
            </a:r>
          </a:p>
          <a:p>
            <a:pPr algn="ctr"/>
            <a:r>
              <a:rPr lang="nl-BE" b="1" dirty="0" err="1">
                <a:solidFill>
                  <a:schemeClr val="bg1"/>
                </a:solidFill>
                <a:latin typeface="+mj-lt"/>
              </a:rPr>
              <a:t>Langue</a:t>
            </a:r>
            <a:endParaRPr lang="fr-BE" b="1" dirty="0">
              <a:solidFill>
                <a:schemeClr val="bg1"/>
              </a:solidFill>
              <a:latin typeface="+mj-lt"/>
            </a:endParaRPr>
          </a:p>
        </p:txBody>
      </p:sp>
      <p:sp>
        <p:nvSpPr>
          <p:cNvPr id="7" name="Tekstvak 6">
            <a:extLst>
              <a:ext uri="{FF2B5EF4-FFF2-40B4-BE49-F238E27FC236}">
                <a16:creationId xmlns:a16="http://schemas.microsoft.com/office/drawing/2014/main" id="{0C09BD89-4787-48E3-97B6-191437D7235E}"/>
              </a:ext>
            </a:extLst>
          </p:cNvPr>
          <p:cNvSpPr txBox="1"/>
          <p:nvPr/>
        </p:nvSpPr>
        <p:spPr>
          <a:xfrm>
            <a:off x="6315022" y="468478"/>
            <a:ext cx="2621230" cy="923330"/>
          </a:xfrm>
          <a:prstGeom prst="rect">
            <a:avLst/>
          </a:prstGeom>
          <a:noFill/>
        </p:spPr>
        <p:txBody>
          <a:bodyPr wrap="none" rtlCol="0">
            <a:spAutoFit/>
          </a:bodyPr>
          <a:lstStyle/>
          <a:p>
            <a:pPr algn="ctr"/>
            <a:r>
              <a:rPr lang="nl-BE" b="1" dirty="0">
                <a:solidFill>
                  <a:schemeClr val="bg1"/>
                </a:solidFill>
                <a:latin typeface="+mj-lt"/>
              </a:rPr>
              <a:t>Eerste deelname</a:t>
            </a:r>
          </a:p>
          <a:p>
            <a:pPr algn="ctr"/>
            <a:r>
              <a:rPr lang="fr-BE" b="1" dirty="0">
                <a:solidFill>
                  <a:schemeClr val="bg1"/>
                </a:solidFill>
                <a:latin typeface="+mj-lt"/>
              </a:rPr>
              <a:t>Première participation</a:t>
            </a:r>
          </a:p>
          <a:p>
            <a:pPr algn="ctr"/>
            <a:endParaRPr lang="fr-BE" b="1" dirty="0">
              <a:solidFill>
                <a:schemeClr val="bg1"/>
              </a:solidFill>
              <a:latin typeface="+mj-lt"/>
            </a:endParaRPr>
          </a:p>
        </p:txBody>
      </p:sp>
      <p:graphicFrame>
        <p:nvGraphicFramePr>
          <p:cNvPr id="8" name="Grafiek 7">
            <a:extLst>
              <a:ext uri="{FF2B5EF4-FFF2-40B4-BE49-F238E27FC236}">
                <a16:creationId xmlns:a16="http://schemas.microsoft.com/office/drawing/2014/main" id="{8950D4C3-9FF9-4A76-9A56-B1A5C3718A28}"/>
              </a:ext>
            </a:extLst>
          </p:cNvPr>
          <p:cNvGraphicFramePr/>
          <p:nvPr/>
        </p:nvGraphicFramePr>
        <p:xfrm>
          <a:off x="1" y="1516133"/>
          <a:ext cx="3032976" cy="33451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fiek 8">
            <a:extLst>
              <a:ext uri="{FF2B5EF4-FFF2-40B4-BE49-F238E27FC236}">
                <a16:creationId xmlns:a16="http://schemas.microsoft.com/office/drawing/2014/main" id="{8FFA3774-8743-4BE5-B36D-B8655544C46D}"/>
              </a:ext>
            </a:extLst>
          </p:cNvPr>
          <p:cNvGraphicFramePr/>
          <p:nvPr/>
        </p:nvGraphicFramePr>
        <p:xfrm>
          <a:off x="3001848" y="1515653"/>
          <a:ext cx="3032976" cy="33451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afiek 9">
            <a:extLst>
              <a:ext uri="{FF2B5EF4-FFF2-40B4-BE49-F238E27FC236}">
                <a16:creationId xmlns:a16="http://schemas.microsoft.com/office/drawing/2014/main" id="{B7E01973-15D0-4AA4-B1F8-F280E41696E6}"/>
              </a:ext>
            </a:extLst>
          </p:cNvPr>
          <p:cNvGraphicFramePr/>
          <p:nvPr/>
        </p:nvGraphicFramePr>
        <p:xfrm>
          <a:off x="6034824" y="1515653"/>
          <a:ext cx="3091543" cy="33451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rafiek 10">
            <a:extLst>
              <a:ext uri="{FF2B5EF4-FFF2-40B4-BE49-F238E27FC236}">
                <a16:creationId xmlns:a16="http://schemas.microsoft.com/office/drawing/2014/main" id="{5A2534C9-9C43-4B4D-AF39-B08E2678609A}"/>
              </a:ext>
            </a:extLst>
          </p:cNvPr>
          <p:cNvGraphicFramePr/>
          <p:nvPr/>
        </p:nvGraphicFramePr>
        <p:xfrm>
          <a:off x="9110378" y="1515653"/>
          <a:ext cx="3081622" cy="3345582"/>
        </p:xfrm>
        <a:graphic>
          <a:graphicData uri="http://schemas.openxmlformats.org/drawingml/2006/chart">
            <c:chart xmlns:c="http://schemas.openxmlformats.org/drawingml/2006/chart" xmlns:r="http://schemas.openxmlformats.org/officeDocument/2006/relationships" r:id="rId6"/>
          </a:graphicData>
        </a:graphic>
      </p:graphicFrame>
      <p:sp>
        <p:nvSpPr>
          <p:cNvPr id="12" name="Rechthoek 11">
            <a:extLst>
              <a:ext uri="{FF2B5EF4-FFF2-40B4-BE49-F238E27FC236}">
                <a16:creationId xmlns:a16="http://schemas.microsoft.com/office/drawing/2014/main" id="{EA64BC67-7E7E-4252-BA6F-94B2B960159E}"/>
              </a:ext>
            </a:extLst>
          </p:cNvPr>
          <p:cNvSpPr/>
          <p:nvPr/>
        </p:nvSpPr>
        <p:spPr>
          <a:xfrm>
            <a:off x="6026830" y="1523761"/>
            <a:ext cx="3081622" cy="3345102"/>
          </a:xfrm>
          <a:prstGeom prst="rect">
            <a:avLst/>
          </a:prstGeom>
          <a:solidFill>
            <a:srgbClr val="0070C0">
              <a:alpha val="6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br>
              <a:rPr lang="nl-BE" sz="2400" b="1" dirty="0"/>
            </a:br>
            <a:r>
              <a:rPr lang="nl-BE" sz="2000" b="1" dirty="0"/>
              <a:t>Eerste deelname:</a:t>
            </a:r>
          </a:p>
          <a:p>
            <a:br>
              <a:rPr lang="nl-BE" sz="2000" b="1" dirty="0"/>
            </a:br>
            <a:r>
              <a:rPr lang="nl-BE" sz="2000" b="1" dirty="0"/>
              <a:t>30-49</a:t>
            </a:r>
            <a:br>
              <a:rPr lang="nl-BE" sz="2000" b="1" dirty="0"/>
            </a:br>
            <a:r>
              <a:rPr lang="nl-BE" sz="2000" b="1" dirty="0"/>
              <a:t>Interesse in erfgoed</a:t>
            </a:r>
            <a:br>
              <a:rPr lang="nl-BE" sz="2000" b="1" dirty="0"/>
            </a:br>
            <a:br>
              <a:rPr lang="nl-BE" sz="2000" b="1" dirty="0"/>
            </a:br>
            <a:r>
              <a:rPr lang="nl-BE" sz="2000" b="1" dirty="0"/>
              <a:t>Terugkerende:</a:t>
            </a:r>
            <a:br>
              <a:rPr lang="nl-BE" sz="2000" b="1" dirty="0"/>
            </a:br>
            <a:br>
              <a:rPr lang="nl-BE" sz="2000" b="1" dirty="0"/>
            </a:br>
            <a:r>
              <a:rPr lang="nl-BE" sz="2000" b="1" dirty="0"/>
              <a:t>50-64</a:t>
            </a:r>
          </a:p>
          <a:p>
            <a:r>
              <a:rPr lang="nl-BE" sz="2000" b="1" dirty="0"/>
              <a:t>Interesse in erfgoed</a:t>
            </a:r>
            <a:br>
              <a:rPr lang="nl-BE" sz="2400" b="1" dirty="0"/>
            </a:br>
            <a:r>
              <a:rPr lang="nl-BE" sz="2400" b="1" dirty="0"/>
              <a:t> </a:t>
            </a:r>
          </a:p>
          <a:p>
            <a:endParaRPr lang="fr-BE" sz="1600" dirty="0"/>
          </a:p>
        </p:txBody>
      </p:sp>
    </p:spTree>
    <p:extLst>
      <p:ext uri="{BB962C8B-B14F-4D97-AF65-F5344CB8AC3E}">
        <p14:creationId xmlns:p14="http://schemas.microsoft.com/office/powerpoint/2010/main" val="292927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Beeldscherm met effen opvulling">
            <a:extLst>
              <a:ext uri="{FF2B5EF4-FFF2-40B4-BE49-F238E27FC236}">
                <a16:creationId xmlns:a16="http://schemas.microsoft.com/office/drawing/2014/main" id="{C46A229E-78DF-45A9-9991-4E4285FA0A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5078" y="-552157"/>
            <a:ext cx="13633806" cy="7962313"/>
          </a:xfrm>
          <a:prstGeom prst="rect">
            <a:avLst/>
          </a:prstGeom>
        </p:spPr>
      </p:pic>
      <p:sp>
        <p:nvSpPr>
          <p:cNvPr id="14" name="Rechthoek: afgeronde hoeken 13">
            <a:extLst>
              <a:ext uri="{FF2B5EF4-FFF2-40B4-BE49-F238E27FC236}">
                <a16:creationId xmlns:a16="http://schemas.microsoft.com/office/drawing/2014/main" id="{77071A16-A7C2-4F88-86D8-83757381ADF4}"/>
              </a:ext>
            </a:extLst>
          </p:cNvPr>
          <p:cNvSpPr/>
          <p:nvPr/>
        </p:nvSpPr>
        <p:spPr>
          <a:xfrm>
            <a:off x="1438381" y="1222624"/>
            <a:ext cx="9575515" cy="1006867"/>
          </a:xfrm>
          <a:prstGeom prst="roundRect">
            <a:avLst/>
          </a:prstGeom>
          <a:solidFill>
            <a:srgbClr val="0D0D0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400" b="1" dirty="0">
              <a:solidFill>
                <a:schemeClr val="bg1"/>
              </a:solidFill>
            </a:endParaRPr>
          </a:p>
          <a:p>
            <a:r>
              <a:rPr lang="nl-NL" sz="2000" b="1" dirty="0">
                <a:solidFill>
                  <a:schemeClr val="bg1"/>
                </a:solidFill>
              </a:rPr>
              <a:t>Hoe gebruiksvriendelijk vond u de website van het evenement? </a:t>
            </a:r>
          </a:p>
          <a:p>
            <a:r>
              <a:rPr lang="fr-BE" sz="2000" b="1" dirty="0">
                <a:solidFill>
                  <a:schemeClr val="bg1"/>
                </a:solidFill>
              </a:rPr>
              <a:t>Dans quelle mesure avez-vous trouvé le site web de l'événement convivial ?</a:t>
            </a:r>
          </a:p>
          <a:p>
            <a:endParaRPr lang="fr-BE" dirty="0">
              <a:solidFill>
                <a:schemeClr val="bg1"/>
              </a:solidFill>
            </a:endParaRPr>
          </a:p>
        </p:txBody>
      </p:sp>
    </p:spTree>
    <p:extLst>
      <p:ext uri="{BB962C8B-B14F-4D97-AF65-F5344CB8AC3E}">
        <p14:creationId xmlns:p14="http://schemas.microsoft.com/office/powerpoint/2010/main" val="25281622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Beeldscherm met effen opvulling">
            <a:extLst>
              <a:ext uri="{FF2B5EF4-FFF2-40B4-BE49-F238E27FC236}">
                <a16:creationId xmlns:a16="http://schemas.microsoft.com/office/drawing/2014/main" id="{C0FD4394-4CE4-462C-A868-0B228B29B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5078" y="-552157"/>
            <a:ext cx="13633806" cy="7962313"/>
          </a:xfrm>
          <a:prstGeom prst="rect">
            <a:avLst/>
          </a:prstGeom>
        </p:spPr>
      </p:pic>
      <p:sp>
        <p:nvSpPr>
          <p:cNvPr id="11" name="Rechthoek: afgeronde hoeken 10">
            <a:extLst>
              <a:ext uri="{FF2B5EF4-FFF2-40B4-BE49-F238E27FC236}">
                <a16:creationId xmlns:a16="http://schemas.microsoft.com/office/drawing/2014/main" id="{F74E738C-C010-403A-BA5F-19405EEFE0B1}"/>
              </a:ext>
            </a:extLst>
          </p:cNvPr>
          <p:cNvSpPr/>
          <p:nvPr/>
        </p:nvSpPr>
        <p:spPr>
          <a:xfrm>
            <a:off x="7686839" y="2412875"/>
            <a:ext cx="3215822" cy="430497"/>
          </a:xfrm>
          <a:prstGeom prst="round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a:t>
            </a:r>
            <a:endParaRPr lang="fr-BE" dirty="0">
              <a:solidFill>
                <a:schemeClr val="tx1"/>
              </a:solidFill>
            </a:endParaRPr>
          </a:p>
        </p:txBody>
      </p:sp>
      <p:sp>
        <p:nvSpPr>
          <p:cNvPr id="12" name="Tekstvak 11">
            <a:extLst>
              <a:ext uri="{FF2B5EF4-FFF2-40B4-BE49-F238E27FC236}">
                <a16:creationId xmlns:a16="http://schemas.microsoft.com/office/drawing/2014/main" id="{19FADBA4-F251-44CE-BE45-A739FC03B341}"/>
              </a:ext>
            </a:extLst>
          </p:cNvPr>
          <p:cNvSpPr txBox="1"/>
          <p:nvPr/>
        </p:nvSpPr>
        <p:spPr>
          <a:xfrm>
            <a:off x="7523473" y="2866665"/>
            <a:ext cx="3490423" cy="577081"/>
          </a:xfrm>
          <a:prstGeom prst="rect">
            <a:avLst/>
          </a:prstGeom>
          <a:noFill/>
        </p:spPr>
        <p:txBody>
          <a:bodyPr wrap="square" rtlCol="0">
            <a:spAutoFit/>
          </a:bodyPr>
          <a:lstStyle/>
          <a:p>
            <a:pPr algn="r"/>
            <a:r>
              <a:rPr lang="nl-BE" sz="1050" i="1" dirty="0">
                <a:solidFill>
                  <a:schemeClr val="bg1"/>
                </a:solidFill>
              </a:rPr>
              <a:t>Thematische partners zijn een bericht aan het typen</a:t>
            </a:r>
            <a:br>
              <a:rPr lang="nl-BE" sz="1050" i="1" dirty="0">
                <a:solidFill>
                  <a:schemeClr val="bg1"/>
                </a:solidFill>
              </a:rPr>
            </a:br>
            <a:r>
              <a:rPr lang="fr-BE" sz="1050" i="1" dirty="0">
                <a:solidFill>
                  <a:schemeClr val="bg1"/>
                </a:solidFill>
              </a:rPr>
              <a:t>Les partenaires thématiques tapent un message</a:t>
            </a:r>
          </a:p>
          <a:p>
            <a:pPr algn="r"/>
            <a:endParaRPr lang="fr-BE" sz="1050" i="1" dirty="0">
              <a:solidFill>
                <a:schemeClr val="bg1"/>
              </a:solidFill>
            </a:endParaRPr>
          </a:p>
        </p:txBody>
      </p:sp>
      <p:sp>
        <p:nvSpPr>
          <p:cNvPr id="6" name="Rechthoek: afgeronde hoeken 5">
            <a:extLst>
              <a:ext uri="{FF2B5EF4-FFF2-40B4-BE49-F238E27FC236}">
                <a16:creationId xmlns:a16="http://schemas.microsoft.com/office/drawing/2014/main" id="{94740A85-66A8-4A97-BF41-79C094AE0BF3}"/>
              </a:ext>
            </a:extLst>
          </p:cNvPr>
          <p:cNvSpPr/>
          <p:nvPr/>
        </p:nvSpPr>
        <p:spPr>
          <a:xfrm>
            <a:off x="1438381" y="1222624"/>
            <a:ext cx="9575515" cy="1006867"/>
          </a:xfrm>
          <a:prstGeom prst="roundRect">
            <a:avLst/>
          </a:prstGeom>
          <a:solidFill>
            <a:srgbClr val="0D0D0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400" b="1" dirty="0">
              <a:solidFill>
                <a:schemeClr val="bg1"/>
              </a:solidFill>
            </a:endParaRPr>
          </a:p>
          <a:p>
            <a:r>
              <a:rPr lang="nl-NL" sz="2000" b="1" dirty="0">
                <a:solidFill>
                  <a:schemeClr val="bg1"/>
                </a:solidFill>
              </a:rPr>
              <a:t>Hoe gebruiksvriendelijk vond u de website van het evenement? </a:t>
            </a:r>
          </a:p>
          <a:p>
            <a:r>
              <a:rPr lang="fr-BE" sz="2000" b="1" dirty="0">
                <a:solidFill>
                  <a:schemeClr val="bg1"/>
                </a:solidFill>
              </a:rPr>
              <a:t>Dans quelle mesure avez-vous trouvé le site web de l'événement convivial ?</a:t>
            </a:r>
          </a:p>
          <a:p>
            <a:endParaRPr lang="fr-BE" dirty="0">
              <a:solidFill>
                <a:schemeClr val="bg1"/>
              </a:solidFill>
            </a:endParaRPr>
          </a:p>
        </p:txBody>
      </p:sp>
    </p:spTree>
    <p:extLst>
      <p:ext uri="{BB962C8B-B14F-4D97-AF65-F5344CB8AC3E}">
        <p14:creationId xmlns:p14="http://schemas.microsoft.com/office/powerpoint/2010/main" val="9579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08333E-7 -1.85185E-6 L 2.08333E-7 -0.07222 " pathEditMode="relative" rAng="0" ptsTypes="AA">
                                      <p:cBhvr>
                                        <p:cTn id="6" dur="250" accel="50000" decel="50000" autoRev="1" fill="hold">
                                          <p:stCondLst>
                                            <p:cond delay="0"/>
                                          </p:stCondLst>
                                        </p:cTn>
                                        <p:tgtEl>
                                          <p:spTgt spid="11"/>
                                        </p:tgtEl>
                                        <p:attrNameLst>
                                          <p:attrName>ppt_x</p:attrName>
                                          <p:attrName>ppt_y</p:attrName>
                                        </p:attrNameLst>
                                      </p:cBhvr>
                                      <p:rCtr x="0" y="-3611"/>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par>
                                <p:cTn id="11" presetID="15" presetClass="emph" presetSubtype="0" grpId="0" nodeType="withEffect">
                                  <p:stCondLst>
                                    <p:cond delay="0"/>
                                  </p:stCondLst>
                                  <p:iterate type="lt">
                                    <p:tmAbs val="25"/>
                                  </p:iterate>
                                  <p:childTnLst>
                                    <p:set>
                                      <p:cBhvr override="childStyle">
                                        <p:cTn id="12" dur="indefinite"/>
                                        <p:tgtEl>
                                          <p:spTgt spid="1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Beeldscherm met effen opvulling">
            <a:extLst>
              <a:ext uri="{FF2B5EF4-FFF2-40B4-BE49-F238E27FC236}">
                <a16:creationId xmlns:a16="http://schemas.microsoft.com/office/drawing/2014/main" id="{375CF1AF-C2D1-4C2B-959E-EC4D55494F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078" y="-552157"/>
            <a:ext cx="13633806" cy="7962313"/>
          </a:xfrm>
          <a:prstGeom prst="rect">
            <a:avLst/>
          </a:prstGeom>
        </p:spPr>
      </p:pic>
      <p:sp>
        <p:nvSpPr>
          <p:cNvPr id="11" name="Rechthoek: afgeronde hoeken 10">
            <a:extLst>
              <a:ext uri="{FF2B5EF4-FFF2-40B4-BE49-F238E27FC236}">
                <a16:creationId xmlns:a16="http://schemas.microsoft.com/office/drawing/2014/main" id="{F74E738C-C010-403A-BA5F-19405EEFE0B1}"/>
              </a:ext>
            </a:extLst>
          </p:cNvPr>
          <p:cNvSpPr/>
          <p:nvPr/>
        </p:nvSpPr>
        <p:spPr>
          <a:xfrm>
            <a:off x="4767209" y="2977142"/>
            <a:ext cx="6087439" cy="43049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BE" sz="1600" b="1" dirty="0">
                <a:solidFill>
                  <a:schemeClr val="tx1"/>
                </a:solidFill>
                <a:latin typeface="+mj-lt"/>
              </a:rPr>
              <a:t>Zeer gebruiksvriendelijk/ </a:t>
            </a:r>
            <a:r>
              <a:rPr lang="nl-BE" sz="1600" b="1" dirty="0" err="1">
                <a:solidFill>
                  <a:schemeClr val="tx1"/>
                </a:solidFill>
                <a:latin typeface="+mj-lt"/>
              </a:rPr>
              <a:t>Très</a:t>
            </a:r>
            <a:r>
              <a:rPr lang="nl-BE" sz="1600" b="1" dirty="0">
                <a:solidFill>
                  <a:schemeClr val="tx1"/>
                </a:solidFill>
                <a:latin typeface="+mj-lt"/>
              </a:rPr>
              <a:t> </a:t>
            </a:r>
            <a:r>
              <a:rPr lang="nl-BE" sz="1600" b="1" dirty="0" err="1">
                <a:solidFill>
                  <a:schemeClr val="tx1"/>
                </a:solidFill>
                <a:latin typeface="+mj-lt"/>
              </a:rPr>
              <a:t>convivial</a:t>
            </a:r>
            <a:r>
              <a:rPr lang="nl-BE" sz="1600" b="1" dirty="0">
                <a:solidFill>
                  <a:schemeClr val="tx1"/>
                </a:solidFill>
                <a:latin typeface="+mj-lt"/>
              </a:rPr>
              <a:t> (14)</a:t>
            </a:r>
            <a:endParaRPr lang="fr-BE" sz="1600" b="1" dirty="0">
              <a:solidFill>
                <a:schemeClr val="tx1"/>
              </a:solidFill>
              <a:latin typeface="+mj-lt"/>
            </a:endParaRPr>
          </a:p>
        </p:txBody>
      </p:sp>
      <p:sp>
        <p:nvSpPr>
          <p:cNvPr id="6" name="Rechthoek: afgeronde hoeken 5">
            <a:extLst>
              <a:ext uri="{FF2B5EF4-FFF2-40B4-BE49-F238E27FC236}">
                <a16:creationId xmlns:a16="http://schemas.microsoft.com/office/drawing/2014/main" id="{2EE86626-0717-4170-B9E6-48745DF8FD2A}"/>
              </a:ext>
            </a:extLst>
          </p:cNvPr>
          <p:cNvSpPr/>
          <p:nvPr/>
        </p:nvSpPr>
        <p:spPr>
          <a:xfrm>
            <a:off x="1931542" y="2411553"/>
            <a:ext cx="8938518" cy="430497"/>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BE" sz="1600" b="1" dirty="0">
                <a:solidFill>
                  <a:schemeClr val="tx1"/>
                </a:solidFill>
                <a:latin typeface="+mj-lt"/>
              </a:rPr>
              <a:t>Gebruiksvriendelijk/ </a:t>
            </a:r>
            <a:r>
              <a:rPr lang="nl-BE" sz="1600" b="1" dirty="0" err="1">
                <a:solidFill>
                  <a:schemeClr val="tx1"/>
                </a:solidFill>
                <a:latin typeface="+mj-lt"/>
              </a:rPr>
              <a:t>Convivial</a:t>
            </a:r>
            <a:r>
              <a:rPr lang="nl-BE" sz="1600" b="1" dirty="0">
                <a:solidFill>
                  <a:schemeClr val="tx1"/>
                </a:solidFill>
                <a:latin typeface="+mj-lt"/>
              </a:rPr>
              <a:t> (35)</a:t>
            </a:r>
            <a:endParaRPr lang="fr-BE" sz="1600" b="1" dirty="0">
              <a:solidFill>
                <a:schemeClr val="tx1"/>
              </a:solidFill>
              <a:latin typeface="+mj-lt"/>
            </a:endParaRPr>
          </a:p>
        </p:txBody>
      </p:sp>
      <p:sp>
        <p:nvSpPr>
          <p:cNvPr id="7" name="Rechthoek: afgeronde hoeken 6">
            <a:extLst>
              <a:ext uri="{FF2B5EF4-FFF2-40B4-BE49-F238E27FC236}">
                <a16:creationId xmlns:a16="http://schemas.microsoft.com/office/drawing/2014/main" id="{10363F8E-AFBC-42D3-8D4E-53296BBFF96A}"/>
              </a:ext>
            </a:extLst>
          </p:cNvPr>
          <p:cNvSpPr/>
          <p:nvPr/>
        </p:nvSpPr>
        <p:spPr>
          <a:xfrm>
            <a:off x="6616557" y="3541709"/>
            <a:ext cx="4207268" cy="43049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BE" sz="1600" b="1" dirty="0">
                <a:solidFill>
                  <a:schemeClr val="tx1"/>
                </a:solidFill>
                <a:latin typeface="+mj-lt"/>
              </a:rPr>
              <a:t>Neutraal / </a:t>
            </a:r>
            <a:r>
              <a:rPr lang="nl-BE" sz="1600" b="1" dirty="0" err="1">
                <a:solidFill>
                  <a:schemeClr val="tx1"/>
                </a:solidFill>
                <a:latin typeface="+mj-lt"/>
              </a:rPr>
              <a:t>Neutre</a:t>
            </a:r>
            <a:r>
              <a:rPr lang="nl-BE" sz="1600" b="1" dirty="0">
                <a:solidFill>
                  <a:schemeClr val="tx1"/>
                </a:solidFill>
                <a:latin typeface="+mj-lt"/>
              </a:rPr>
              <a:t> (8)</a:t>
            </a:r>
            <a:endParaRPr lang="fr-BE" sz="1600" b="1" dirty="0">
              <a:solidFill>
                <a:schemeClr val="tx1"/>
              </a:solidFill>
              <a:latin typeface="+mj-lt"/>
            </a:endParaRPr>
          </a:p>
        </p:txBody>
      </p:sp>
      <p:sp>
        <p:nvSpPr>
          <p:cNvPr id="8" name="Rechthoek: afgeronde hoeken 7">
            <a:extLst>
              <a:ext uri="{FF2B5EF4-FFF2-40B4-BE49-F238E27FC236}">
                <a16:creationId xmlns:a16="http://schemas.microsoft.com/office/drawing/2014/main" id="{7A75376A-476B-4C55-B6E9-DACBEB2CAF71}"/>
              </a:ext>
            </a:extLst>
          </p:cNvPr>
          <p:cNvSpPr/>
          <p:nvPr/>
        </p:nvSpPr>
        <p:spPr>
          <a:xfrm>
            <a:off x="8075488" y="4106787"/>
            <a:ext cx="2748337" cy="43049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BE" sz="1600" b="1" dirty="0">
                <a:solidFill>
                  <a:schemeClr val="tx1"/>
                </a:solidFill>
                <a:latin typeface="+mj-lt"/>
              </a:rPr>
              <a:t>Moeilijk te gebruiken / </a:t>
            </a:r>
            <a:r>
              <a:rPr lang="nl-BE" sz="1600" b="1" dirty="0" err="1">
                <a:solidFill>
                  <a:schemeClr val="tx1"/>
                </a:solidFill>
                <a:latin typeface="+mj-lt"/>
              </a:rPr>
              <a:t>Difficile</a:t>
            </a:r>
            <a:r>
              <a:rPr lang="nl-BE" sz="1600" b="1" dirty="0">
                <a:solidFill>
                  <a:schemeClr val="tx1"/>
                </a:solidFill>
                <a:latin typeface="+mj-lt"/>
              </a:rPr>
              <a:t> à </a:t>
            </a:r>
            <a:r>
              <a:rPr lang="nl-BE" sz="1600" b="1" dirty="0" err="1">
                <a:solidFill>
                  <a:schemeClr val="tx1"/>
                </a:solidFill>
                <a:latin typeface="+mj-lt"/>
              </a:rPr>
              <a:t>utiliser</a:t>
            </a:r>
            <a:r>
              <a:rPr lang="nl-BE" sz="1600" b="1" dirty="0">
                <a:solidFill>
                  <a:schemeClr val="tx1"/>
                </a:solidFill>
                <a:latin typeface="+mj-lt"/>
              </a:rPr>
              <a:t> (3)</a:t>
            </a:r>
            <a:endParaRPr lang="fr-BE" sz="1600" b="1" dirty="0">
              <a:solidFill>
                <a:schemeClr val="tx1"/>
              </a:solidFill>
              <a:latin typeface="+mj-lt"/>
            </a:endParaRPr>
          </a:p>
        </p:txBody>
      </p:sp>
      <p:sp>
        <p:nvSpPr>
          <p:cNvPr id="14" name="Rechthoek: afgeronde hoeken 13">
            <a:extLst>
              <a:ext uri="{FF2B5EF4-FFF2-40B4-BE49-F238E27FC236}">
                <a16:creationId xmlns:a16="http://schemas.microsoft.com/office/drawing/2014/main" id="{ACBF3252-5BD2-4BD1-8646-08E71C3D4C0C}"/>
              </a:ext>
            </a:extLst>
          </p:cNvPr>
          <p:cNvSpPr/>
          <p:nvPr/>
        </p:nvSpPr>
        <p:spPr>
          <a:xfrm>
            <a:off x="1438381" y="1222624"/>
            <a:ext cx="9575515" cy="1006867"/>
          </a:xfrm>
          <a:prstGeom prst="roundRect">
            <a:avLst/>
          </a:prstGeom>
          <a:solidFill>
            <a:srgbClr val="0D0D0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400" b="1" dirty="0">
              <a:solidFill>
                <a:schemeClr val="bg1"/>
              </a:solidFill>
            </a:endParaRPr>
          </a:p>
          <a:p>
            <a:r>
              <a:rPr lang="nl-NL" sz="2000" b="1" dirty="0">
                <a:solidFill>
                  <a:schemeClr val="bg1"/>
                </a:solidFill>
              </a:rPr>
              <a:t>Hoe gebruiksvriendelijk vond u de website van het evenement? </a:t>
            </a:r>
          </a:p>
          <a:p>
            <a:r>
              <a:rPr lang="fr-BE" sz="2000" b="1" dirty="0">
                <a:solidFill>
                  <a:schemeClr val="bg1"/>
                </a:solidFill>
              </a:rPr>
              <a:t>Dans quelle mesure avez-vous trouvé le site web de l'événement convivial ?</a:t>
            </a:r>
          </a:p>
          <a:p>
            <a:endParaRPr lang="fr-BE" dirty="0">
              <a:solidFill>
                <a:schemeClr val="bg1"/>
              </a:solidFill>
            </a:endParaRPr>
          </a:p>
        </p:txBody>
      </p:sp>
    </p:spTree>
    <p:extLst>
      <p:ext uri="{BB962C8B-B14F-4D97-AF65-F5344CB8AC3E}">
        <p14:creationId xmlns:p14="http://schemas.microsoft.com/office/powerpoint/2010/main" val="215764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anim calcmode="lin" valueType="num">
                                      <p:cBhvr>
                                        <p:cTn id="8" dur="250" fill="hold"/>
                                        <p:tgtEl>
                                          <p:spTgt spid="6"/>
                                        </p:tgtEl>
                                        <p:attrNameLst>
                                          <p:attrName>ppt_x</p:attrName>
                                        </p:attrNameLst>
                                      </p:cBhvr>
                                      <p:tavLst>
                                        <p:tav tm="0">
                                          <p:val>
                                            <p:strVal val="#ppt_x"/>
                                          </p:val>
                                        </p:tav>
                                        <p:tav tm="100000">
                                          <p:val>
                                            <p:strVal val="#ppt_x"/>
                                          </p:val>
                                        </p:tav>
                                      </p:tavLst>
                                    </p:anim>
                                    <p:anim calcmode="lin" valueType="num">
                                      <p:cBhvr>
                                        <p:cTn id="9" dur="2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anim calcmode="lin" valueType="num">
                                      <p:cBhvr>
                                        <p:cTn id="14" dur="250" fill="hold"/>
                                        <p:tgtEl>
                                          <p:spTgt spid="11"/>
                                        </p:tgtEl>
                                        <p:attrNameLst>
                                          <p:attrName>ppt_x</p:attrName>
                                        </p:attrNameLst>
                                      </p:cBhvr>
                                      <p:tavLst>
                                        <p:tav tm="0">
                                          <p:val>
                                            <p:strVal val="#ppt_x"/>
                                          </p:val>
                                        </p:tav>
                                        <p:tav tm="100000">
                                          <p:val>
                                            <p:strVal val="#ppt_x"/>
                                          </p:val>
                                        </p:tav>
                                      </p:tavLst>
                                    </p:anim>
                                    <p:anim calcmode="lin" valueType="num">
                                      <p:cBhvr>
                                        <p:cTn id="15" dur="25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anim calcmode="lin" valueType="num">
                                      <p:cBhvr>
                                        <p:cTn id="20" dur="250" fill="hold"/>
                                        <p:tgtEl>
                                          <p:spTgt spid="7"/>
                                        </p:tgtEl>
                                        <p:attrNameLst>
                                          <p:attrName>ppt_x</p:attrName>
                                        </p:attrNameLst>
                                      </p:cBhvr>
                                      <p:tavLst>
                                        <p:tav tm="0">
                                          <p:val>
                                            <p:strVal val="#ppt_x"/>
                                          </p:val>
                                        </p:tav>
                                        <p:tav tm="100000">
                                          <p:val>
                                            <p:strVal val="#ppt_x"/>
                                          </p:val>
                                        </p:tav>
                                      </p:tavLst>
                                    </p:anim>
                                    <p:anim calcmode="lin" valueType="num">
                                      <p:cBhvr>
                                        <p:cTn id="21" dur="2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anim calcmode="lin" valueType="num">
                                      <p:cBhvr>
                                        <p:cTn id="26" dur="250" fill="hold"/>
                                        <p:tgtEl>
                                          <p:spTgt spid="8"/>
                                        </p:tgtEl>
                                        <p:attrNameLst>
                                          <p:attrName>ppt_x</p:attrName>
                                        </p:attrNameLst>
                                      </p:cBhvr>
                                      <p:tavLst>
                                        <p:tav tm="0">
                                          <p:val>
                                            <p:strVal val="#ppt_x"/>
                                          </p:val>
                                        </p:tav>
                                        <p:tav tm="100000">
                                          <p:val>
                                            <p:strVal val="#ppt_x"/>
                                          </p:val>
                                        </p:tav>
                                      </p:tavLst>
                                    </p:anim>
                                    <p:anim calcmode="lin" valueType="num">
                                      <p:cBhvr>
                                        <p:cTn id="27"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Beeldscherm met effen opvulling">
            <a:extLst>
              <a:ext uri="{FF2B5EF4-FFF2-40B4-BE49-F238E27FC236}">
                <a16:creationId xmlns:a16="http://schemas.microsoft.com/office/drawing/2014/main" id="{375CF1AF-C2D1-4C2B-959E-EC4D55494F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421" y="-552157"/>
            <a:ext cx="13633806" cy="7962313"/>
          </a:xfrm>
          <a:prstGeom prst="rect">
            <a:avLst/>
          </a:prstGeom>
        </p:spPr>
      </p:pic>
      <p:grpSp>
        <p:nvGrpSpPr>
          <p:cNvPr id="13" name="Groep 12">
            <a:extLst>
              <a:ext uri="{FF2B5EF4-FFF2-40B4-BE49-F238E27FC236}">
                <a16:creationId xmlns:a16="http://schemas.microsoft.com/office/drawing/2014/main" id="{F5D0D115-EF07-4FAA-8F66-4B74E120BD6A}"/>
              </a:ext>
            </a:extLst>
          </p:cNvPr>
          <p:cNvGrpSpPr/>
          <p:nvPr/>
        </p:nvGrpSpPr>
        <p:grpSpPr>
          <a:xfrm>
            <a:off x="1643743" y="1298824"/>
            <a:ext cx="4200949" cy="2409469"/>
            <a:chOff x="1643743" y="1298824"/>
            <a:chExt cx="4200949" cy="2409469"/>
          </a:xfrm>
        </p:grpSpPr>
        <p:sp>
          <p:nvSpPr>
            <p:cNvPr id="14" name="Rechthoek: afgeronde hoeken 13">
              <a:extLst>
                <a:ext uri="{FF2B5EF4-FFF2-40B4-BE49-F238E27FC236}">
                  <a16:creationId xmlns:a16="http://schemas.microsoft.com/office/drawing/2014/main" id="{ACBF3252-5BD2-4BD1-8646-08E71C3D4C0C}"/>
                </a:ext>
              </a:extLst>
            </p:cNvPr>
            <p:cNvSpPr/>
            <p:nvPr/>
          </p:nvSpPr>
          <p:spPr>
            <a:xfrm>
              <a:off x="1643743" y="1298824"/>
              <a:ext cx="3907973" cy="1988659"/>
            </a:xfrm>
            <a:prstGeom prst="roundRect">
              <a:avLst/>
            </a:prstGeom>
            <a:solidFill>
              <a:srgbClr val="0D0D0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400" b="1" dirty="0">
                <a:solidFill>
                  <a:schemeClr val="bg1"/>
                </a:solidFill>
              </a:endParaRPr>
            </a:p>
            <a:p>
              <a:r>
                <a:rPr lang="nl-BE" sz="2000" b="1" dirty="0">
                  <a:solidFill>
                    <a:schemeClr val="tx1"/>
                  </a:solidFill>
                  <a:highlight>
                    <a:srgbClr val="00FFAF"/>
                  </a:highlight>
                </a:rPr>
                <a:t>Partner 1:</a:t>
              </a:r>
              <a:r>
                <a:rPr lang="nl-BE" sz="2000" b="1" dirty="0">
                  <a:solidFill>
                    <a:schemeClr val="bg1"/>
                  </a:solidFill>
                </a:rPr>
                <a:t>Bezoekers klaagden bij ons over de website</a:t>
              </a:r>
            </a:p>
            <a:p>
              <a:r>
                <a:rPr lang="fr-BE" sz="2000" b="1" dirty="0">
                  <a:solidFill>
                    <a:schemeClr val="tx1"/>
                  </a:solidFill>
                  <a:highlight>
                    <a:srgbClr val="00FFAF"/>
                  </a:highlight>
                </a:rPr>
                <a:t>Partenaire 1: </a:t>
              </a:r>
              <a:r>
                <a:rPr lang="fr-BE" sz="2000" b="1" dirty="0">
                  <a:solidFill>
                    <a:schemeClr val="bg1"/>
                  </a:solidFill>
                </a:rPr>
                <a:t>Les visiteurs se sont plaints du site web</a:t>
              </a:r>
            </a:p>
            <a:p>
              <a:endParaRPr lang="fr-BE" sz="2000" b="1" dirty="0">
                <a:solidFill>
                  <a:schemeClr val="bg1"/>
                </a:solidFill>
              </a:endParaRPr>
            </a:p>
            <a:p>
              <a:endParaRPr lang="fr-BE" dirty="0">
                <a:solidFill>
                  <a:schemeClr val="bg1"/>
                </a:solidFill>
              </a:endParaRPr>
            </a:p>
          </p:txBody>
        </p:sp>
        <p:grpSp>
          <p:nvGrpSpPr>
            <p:cNvPr id="12" name="Groep 11">
              <a:extLst>
                <a:ext uri="{FF2B5EF4-FFF2-40B4-BE49-F238E27FC236}">
                  <a16:creationId xmlns:a16="http://schemas.microsoft.com/office/drawing/2014/main" id="{2A9B47BA-3B31-48AC-B4B1-EBD1809043AC}"/>
                </a:ext>
              </a:extLst>
            </p:cNvPr>
            <p:cNvGrpSpPr/>
            <p:nvPr/>
          </p:nvGrpSpPr>
          <p:grpSpPr>
            <a:xfrm>
              <a:off x="4985558" y="2841171"/>
              <a:ext cx="859134" cy="867122"/>
              <a:chOff x="4985558" y="2841171"/>
              <a:chExt cx="859134" cy="867122"/>
            </a:xfrm>
          </p:grpSpPr>
          <p:sp>
            <p:nvSpPr>
              <p:cNvPr id="2" name="Ovaal 1">
                <a:extLst>
                  <a:ext uri="{FF2B5EF4-FFF2-40B4-BE49-F238E27FC236}">
                    <a16:creationId xmlns:a16="http://schemas.microsoft.com/office/drawing/2014/main" id="{4EF3F363-129A-47D6-90FA-AC756024CB2E}"/>
                  </a:ext>
                </a:extLst>
              </p:cNvPr>
              <p:cNvSpPr/>
              <p:nvPr/>
            </p:nvSpPr>
            <p:spPr>
              <a:xfrm>
                <a:off x="4985558" y="2841171"/>
                <a:ext cx="838200" cy="8273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Afbeelding 8" descr="Zakenvrouw die haar hand opsteekt">
                <a:extLst>
                  <a:ext uri="{FF2B5EF4-FFF2-40B4-BE49-F238E27FC236}">
                    <a16:creationId xmlns:a16="http://schemas.microsoft.com/office/drawing/2014/main" id="{06ED4E39-3E5F-4346-84D6-4DD68E3D2247}"/>
                  </a:ext>
                </a:extLst>
              </p:cNvPr>
              <p:cNvPicPr>
                <a:picLocks noChangeAspect="1"/>
              </p:cNvPicPr>
              <p:nvPr/>
            </p:nvPicPr>
            <p:blipFill rotWithShape="1">
              <a:blip r:embed="rId5">
                <a:extLst>
                  <a:ext uri="{28A0092B-C50C-407E-A947-70E740481C1C}">
                    <a14:useLocalDpi xmlns:a14="http://schemas.microsoft.com/office/drawing/2010/main" val="0"/>
                  </a:ext>
                </a:extLst>
              </a:blip>
              <a:srcRect l="-956" t="-1586" r="39839" b="72223"/>
              <a:stretch/>
            </p:blipFill>
            <p:spPr>
              <a:xfrm>
                <a:off x="4985558" y="2880979"/>
                <a:ext cx="859134" cy="827314"/>
              </a:xfrm>
              <a:prstGeom prst="ellipse">
                <a:avLst/>
              </a:prstGeom>
            </p:spPr>
          </p:pic>
        </p:grpSp>
      </p:grpSp>
      <p:grpSp>
        <p:nvGrpSpPr>
          <p:cNvPr id="20" name="Groep 19">
            <a:extLst>
              <a:ext uri="{FF2B5EF4-FFF2-40B4-BE49-F238E27FC236}">
                <a16:creationId xmlns:a16="http://schemas.microsoft.com/office/drawing/2014/main" id="{A9C483DD-5BBA-40D6-9620-7ED7B686C82D}"/>
              </a:ext>
            </a:extLst>
          </p:cNvPr>
          <p:cNvGrpSpPr/>
          <p:nvPr/>
        </p:nvGrpSpPr>
        <p:grpSpPr>
          <a:xfrm>
            <a:off x="6640286" y="1808163"/>
            <a:ext cx="4101296" cy="2734600"/>
            <a:chOff x="6640286" y="1808163"/>
            <a:chExt cx="4101296" cy="2734600"/>
          </a:xfrm>
        </p:grpSpPr>
        <p:sp>
          <p:nvSpPr>
            <p:cNvPr id="15" name="Rechthoek: afgeronde hoeken 14">
              <a:extLst>
                <a:ext uri="{FF2B5EF4-FFF2-40B4-BE49-F238E27FC236}">
                  <a16:creationId xmlns:a16="http://schemas.microsoft.com/office/drawing/2014/main" id="{81CB370F-B787-4F3F-9322-1D7C419F81B9}"/>
                </a:ext>
              </a:extLst>
            </p:cNvPr>
            <p:cNvSpPr/>
            <p:nvPr/>
          </p:nvSpPr>
          <p:spPr>
            <a:xfrm>
              <a:off x="6640286" y="1808163"/>
              <a:ext cx="3998300" cy="2391434"/>
            </a:xfrm>
            <a:prstGeom prst="roundRect">
              <a:avLst/>
            </a:prstGeom>
            <a:solidFill>
              <a:srgbClr val="0D0D0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400" b="1" dirty="0">
                <a:solidFill>
                  <a:schemeClr val="bg1"/>
                </a:solidFill>
              </a:endParaRPr>
            </a:p>
            <a:p>
              <a:r>
                <a:rPr lang="nl-BE" sz="2000" b="1" dirty="0">
                  <a:solidFill>
                    <a:schemeClr val="tx1"/>
                  </a:solidFill>
                  <a:highlight>
                    <a:srgbClr val="00FFAF"/>
                  </a:highlight>
                </a:rPr>
                <a:t>Partner 2:</a:t>
              </a:r>
              <a:r>
                <a:rPr lang="nl-BE" sz="2000" b="1" dirty="0">
                  <a:solidFill>
                    <a:schemeClr val="bg1"/>
                  </a:solidFill>
                </a:rPr>
                <a:t>Wij moesten sommige bezoekers zelf registreren</a:t>
              </a:r>
            </a:p>
            <a:p>
              <a:r>
                <a:rPr lang="fr-BE" sz="2000" b="1" dirty="0">
                  <a:solidFill>
                    <a:schemeClr val="tx1"/>
                  </a:solidFill>
                  <a:highlight>
                    <a:srgbClr val="00FFAF"/>
                  </a:highlight>
                </a:rPr>
                <a:t>Partenaire 2: </a:t>
              </a:r>
              <a:r>
                <a:rPr lang="fr-BE" sz="2000" b="1" dirty="0">
                  <a:solidFill>
                    <a:schemeClr val="bg1"/>
                  </a:solidFill>
                </a:rPr>
                <a:t>Nous avons dû enregistrer nous-mêmes certains visiteurs</a:t>
              </a:r>
            </a:p>
            <a:p>
              <a:endParaRPr lang="fr-BE" sz="2000" b="1" dirty="0">
                <a:solidFill>
                  <a:schemeClr val="bg1"/>
                </a:solidFill>
              </a:endParaRPr>
            </a:p>
            <a:p>
              <a:endParaRPr lang="fr-BE" dirty="0">
                <a:solidFill>
                  <a:schemeClr val="bg1"/>
                </a:solidFill>
              </a:endParaRPr>
            </a:p>
          </p:txBody>
        </p:sp>
        <p:sp>
          <p:nvSpPr>
            <p:cNvPr id="17" name="Ovaal 16">
              <a:extLst>
                <a:ext uri="{FF2B5EF4-FFF2-40B4-BE49-F238E27FC236}">
                  <a16:creationId xmlns:a16="http://schemas.microsoft.com/office/drawing/2014/main" id="{168D4B4B-CA79-4ED8-BD58-7AA3B57D7C8D}"/>
                </a:ext>
              </a:extLst>
            </p:cNvPr>
            <p:cNvSpPr/>
            <p:nvPr/>
          </p:nvSpPr>
          <p:spPr>
            <a:xfrm>
              <a:off x="9879877" y="3686524"/>
              <a:ext cx="859134" cy="8273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Afbeelding 18" descr="Zakenman denkt">
              <a:extLst>
                <a:ext uri="{FF2B5EF4-FFF2-40B4-BE49-F238E27FC236}">
                  <a16:creationId xmlns:a16="http://schemas.microsoft.com/office/drawing/2014/main" id="{268CBE20-726B-406B-9F08-5F972C371083}"/>
                </a:ext>
              </a:extLst>
            </p:cNvPr>
            <p:cNvPicPr>
              <a:picLocks noChangeAspect="1"/>
            </p:cNvPicPr>
            <p:nvPr/>
          </p:nvPicPr>
          <p:blipFill rotWithShape="1">
            <a:blip r:embed="rId6">
              <a:extLst>
                <a:ext uri="{28A0092B-C50C-407E-A947-70E740481C1C}">
                  <a14:useLocalDpi xmlns:a14="http://schemas.microsoft.com/office/drawing/2010/main" val="0"/>
                </a:ext>
              </a:extLst>
            </a:blip>
            <a:srcRect l="22530" t="-1544" r="14525" b="79940"/>
            <a:stretch/>
          </p:blipFill>
          <p:spPr>
            <a:xfrm>
              <a:off x="9899079" y="3679371"/>
              <a:ext cx="842503" cy="863392"/>
            </a:xfrm>
            <a:prstGeom prst="ellipse">
              <a:avLst/>
            </a:prstGeom>
          </p:spPr>
        </p:pic>
      </p:grpSp>
    </p:spTree>
    <p:extLst>
      <p:ext uri="{BB962C8B-B14F-4D97-AF65-F5344CB8AC3E}">
        <p14:creationId xmlns:p14="http://schemas.microsoft.com/office/powerpoint/2010/main" val="142861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anim calcmode="lin" valueType="num">
                                      <p:cBhvr>
                                        <p:cTn id="8" dur="250" fill="hold"/>
                                        <p:tgtEl>
                                          <p:spTgt spid="13"/>
                                        </p:tgtEl>
                                        <p:attrNameLst>
                                          <p:attrName>ppt_x</p:attrName>
                                        </p:attrNameLst>
                                      </p:cBhvr>
                                      <p:tavLst>
                                        <p:tav tm="0">
                                          <p:val>
                                            <p:strVal val="#ppt_x"/>
                                          </p:val>
                                        </p:tav>
                                        <p:tav tm="100000">
                                          <p:val>
                                            <p:strVal val="#ppt_x"/>
                                          </p:val>
                                        </p:tav>
                                      </p:tavLst>
                                    </p:anim>
                                    <p:anim calcmode="lin" valueType="num">
                                      <p:cBhvr>
                                        <p:cTn id="9"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50"/>
                                        <p:tgtEl>
                                          <p:spTgt spid="20"/>
                                        </p:tgtEl>
                                      </p:cBhvr>
                                    </p:animEffect>
                                    <p:anim calcmode="lin" valueType="num">
                                      <p:cBhvr>
                                        <p:cTn id="15" dur="250" fill="hold"/>
                                        <p:tgtEl>
                                          <p:spTgt spid="20"/>
                                        </p:tgtEl>
                                        <p:attrNameLst>
                                          <p:attrName>ppt_x</p:attrName>
                                        </p:attrNameLst>
                                      </p:cBhvr>
                                      <p:tavLst>
                                        <p:tav tm="0">
                                          <p:val>
                                            <p:strVal val="#ppt_x"/>
                                          </p:val>
                                        </p:tav>
                                        <p:tav tm="100000">
                                          <p:val>
                                            <p:strVal val="#ppt_x"/>
                                          </p:val>
                                        </p:tav>
                                      </p:tavLst>
                                    </p:anim>
                                    <p:anim calcmode="lin" valueType="num">
                                      <p:cBhvr>
                                        <p:cTn id="16"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Beeldscherm met effen opvulling">
            <a:extLst>
              <a:ext uri="{FF2B5EF4-FFF2-40B4-BE49-F238E27FC236}">
                <a16:creationId xmlns:a16="http://schemas.microsoft.com/office/drawing/2014/main" id="{C0FD4394-4CE4-462C-A868-0B228B29B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5078" y="-552157"/>
            <a:ext cx="13633806" cy="7962313"/>
          </a:xfrm>
          <a:prstGeom prst="rect">
            <a:avLst/>
          </a:prstGeom>
        </p:spPr>
      </p:pic>
      <p:sp>
        <p:nvSpPr>
          <p:cNvPr id="11" name="Rechthoek: afgeronde hoeken 10">
            <a:extLst>
              <a:ext uri="{FF2B5EF4-FFF2-40B4-BE49-F238E27FC236}">
                <a16:creationId xmlns:a16="http://schemas.microsoft.com/office/drawing/2014/main" id="{F74E738C-C010-403A-BA5F-19405EEFE0B1}"/>
              </a:ext>
            </a:extLst>
          </p:cNvPr>
          <p:cNvSpPr/>
          <p:nvPr/>
        </p:nvSpPr>
        <p:spPr>
          <a:xfrm>
            <a:off x="7686839" y="2412875"/>
            <a:ext cx="3215822" cy="430497"/>
          </a:xfrm>
          <a:prstGeom prst="round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a:t>
            </a:r>
            <a:endParaRPr lang="fr-BE" dirty="0">
              <a:solidFill>
                <a:schemeClr val="tx1"/>
              </a:solidFill>
            </a:endParaRPr>
          </a:p>
        </p:txBody>
      </p:sp>
      <p:sp>
        <p:nvSpPr>
          <p:cNvPr id="12" name="Tekstvak 11">
            <a:extLst>
              <a:ext uri="{FF2B5EF4-FFF2-40B4-BE49-F238E27FC236}">
                <a16:creationId xmlns:a16="http://schemas.microsoft.com/office/drawing/2014/main" id="{19FADBA4-F251-44CE-BE45-A739FC03B341}"/>
              </a:ext>
            </a:extLst>
          </p:cNvPr>
          <p:cNvSpPr txBox="1"/>
          <p:nvPr/>
        </p:nvSpPr>
        <p:spPr>
          <a:xfrm>
            <a:off x="6955604" y="2866665"/>
            <a:ext cx="4058293" cy="577081"/>
          </a:xfrm>
          <a:prstGeom prst="rect">
            <a:avLst/>
          </a:prstGeom>
          <a:noFill/>
        </p:spPr>
        <p:txBody>
          <a:bodyPr wrap="square" rtlCol="0">
            <a:spAutoFit/>
          </a:bodyPr>
          <a:lstStyle/>
          <a:p>
            <a:pPr algn="r"/>
            <a:r>
              <a:rPr lang="nl-BE" sz="1050" i="1" dirty="0">
                <a:solidFill>
                  <a:schemeClr val="bg1"/>
                </a:solidFill>
              </a:rPr>
              <a:t>Niet-thematische partners zijn een bericht aan het typen</a:t>
            </a:r>
            <a:br>
              <a:rPr lang="nl-BE" sz="1050" i="1" dirty="0">
                <a:solidFill>
                  <a:schemeClr val="bg1"/>
                </a:solidFill>
              </a:rPr>
            </a:br>
            <a:r>
              <a:rPr lang="fr-BE" sz="1050" i="1" dirty="0">
                <a:solidFill>
                  <a:schemeClr val="bg1"/>
                </a:solidFill>
              </a:rPr>
              <a:t>Les partenaires non thématiques tapent un message</a:t>
            </a:r>
          </a:p>
          <a:p>
            <a:pPr algn="r"/>
            <a:endParaRPr lang="fr-BE" sz="1050" i="1" dirty="0">
              <a:solidFill>
                <a:schemeClr val="bg1"/>
              </a:solidFill>
            </a:endParaRPr>
          </a:p>
        </p:txBody>
      </p:sp>
      <p:sp>
        <p:nvSpPr>
          <p:cNvPr id="6" name="Rechthoek: afgeronde hoeken 5">
            <a:extLst>
              <a:ext uri="{FF2B5EF4-FFF2-40B4-BE49-F238E27FC236}">
                <a16:creationId xmlns:a16="http://schemas.microsoft.com/office/drawing/2014/main" id="{94740A85-66A8-4A97-BF41-79C094AE0BF3}"/>
              </a:ext>
            </a:extLst>
          </p:cNvPr>
          <p:cNvSpPr/>
          <p:nvPr/>
        </p:nvSpPr>
        <p:spPr>
          <a:xfrm>
            <a:off x="1438381" y="1222624"/>
            <a:ext cx="9575515" cy="1006867"/>
          </a:xfrm>
          <a:prstGeom prst="roundRect">
            <a:avLst/>
          </a:prstGeom>
          <a:solidFill>
            <a:srgbClr val="0D0D0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400" b="1" dirty="0">
              <a:solidFill>
                <a:schemeClr val="bg1"/>
              </a:solidFill>
            </a:endParaRPr>
          </a:p>
          <a:p>
            <a:r>
              <a:rPr lang="nl-NL" sz="2000" b="1" dirty="0">
                <a:solidFill>
                  <a:schemeClr val="bg1"/>
                </a:solidFill>
              </a:rPr>
              <a:t>Hoe gebruiksvriendelijk vond u de website van het evenement? </a:t>
            </a:r>
          </a:p>
          <a:p>
            <a:r>
              <a:rPr lang="fr-BE" sz="2000" b="1" dirty="0">
                <a:solidFill>
                  <a:schemeClr val="bg1"/>
                </a:solidFill>
              </a:rPr>
              <a:t>Dans quelle mesure avez-vous trouvé le site web de l'événement convivial ?</a:t>
            </a:r>
          </a:p>
          <a:p>
            <a:endParaRPr lang="fr-BE" dirty="0">
              <a:solidFill>
                <a:schemeClr val="bg1"/>
              </a:solidFill>
            </a:endParaRPr>
          </a:p>
        </p:txBody>
      </p:sp>
    </p:spTree>
    <p:extLst>
      <p:ext uri="{BB962C8B-B14F-4D97-AF65-F5344CB8AC3E}">
        <p14:creationId xmlns:p14="http://schemas.microsoft.com/office/powerpoint/2010/main" val="353949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08333E-7 -1.85185E-6 L 2.08333E-7 -0.07222 " pathEditMode="relative" rAng="0" ptsTypes="AA">
                                      <p:cBhvr>
                                        <p:cTn id="6" dur="250" accel="50000" decel="50000" autoRev="1" fill="hold">
                                          <p:stCondLst>
                                            <p:cond delay="0"/>
                                          </p:stCondLst>
                                        </p:cTn>
                                        <p:tgtEl>
                                          <p:spTgt spid="11"/>
                                        </p:tgtEl>
                                        <p:attrNameLst>
                                          <p:attrName>ppt_x</p:attrName>
                                          <p:attrName>ppt_y</p:attrName>
                                        </p:attrNameLst>
                                      </p:cBhvr>
                                      <p:rCtr x="0" y="-3611"/>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childTnLst>
                          </p:cTn>
                        </p:par>
                        <p:par>
                          <p:cTn id="11" fill="hold">
                            <p:stCondLst>
                              <p:cond delay="600"/>
                            </p:stCondLst>
                            <p:childTnLst>
                              <p:par>
                                <p:cTn id="12" presetID="15" presetClass="emph" presetSubtype="0" grpId="0" nodeType="afterEffect">
                                  <p:stCondLst>
                                    <p:cond delay="0"/>
                                  </p:stCondLst>
                                  <p:iterate type="lt">
                                    <p:tmAbs val="25"/>
                                  </p:iterate>
                                  <p:childTnLst>
                                    <p:set>
                                      <p:cBhvr override="childStyle">
                                        <p:cTn id="13" dur="indefinite"/>
                                        <p:tgtEl>
                                          <p:spTgt spid="1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Beeldscherm met effen opvulling">
            <a:extLst>
              <a:ext uri="{FF2B5EF4-FFF2-40B4-BE49-F238E27FC236}">
                <a16:creationId xmlns:a16="http://schemas.microsoft.com/office/drawing/2014/main" id="{375CF1AF-C2D1-4C2B-959E-EC4D55494F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078" y="-552157"/>
            <a:ext cx="13633806" cy="7962313"/>
          </a:xfrm>
          <a:prstGeom prst="rect">
            <a:avLst/>
          </a:prstGeom>
        </p:spPr>
      </p:pic>
      <p:sp>
        <p:nvSpPr>
          <p:cNvPr id="11" name="Rechthoek: afgeronde hoeken 10">
            <a:extLst>
              <a:ext uri="{FF2B5EF4-FFF2-40B4-BE49-F238E27FC236}">
                <a16:creationId xmlns:a16="http://schemas.microsoft.com/office/drawing/2014/main" id="{F74E738C-C010-403A-BA5F-19405EEFE0B1}"/>
              </a:ext>
            </a:extLst>
          </p:cNvPr>
          <p:cNvSpPr/>
          <p:nvPr/>
        </p:nvSpPr>
        <p:spPr>
          <a:xfrm>
            <a:off x="6096000" y="2977142"/>
            <a:ext cx="4758648" cy="430497"/>
          </a:xfrm>
          <a:prstGeom prst="round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BE" sz="1600" b="1" dirty="0">
                <a:solidFill>
                  <a:schemeClr val="tx1"/>
                </a:solidFill>
                <a:latin typeface="+mj-lt"/>
              </a:rPr>
              <a:t>Zeer gebruiksvriendelijk/ </a:t>
            </a:r>
            <a:r>
              <a:rPr lang="nl-BE" sz="1600" b="1" dirty="0" err="1">
                <a:solidFill>
                  <a:schemeClr val="tx1"/>
                </a:solidFill>
                <a:latin typeface="+mj-lt"/>
              </a:rPr>
              <a:t>Très</a:t>
            </a:r>
            <a:r>
              <a:rPr lang="nl-BE" sz="1600" b="1" dirty="0">
                <a:solidFill>
                  <a:schemeClr val="tx1"/>
                </a:solidFill>
                <a:latin typeface="+mj-lt"/>
              </a:rPr>
              <a:t> </a:t>
            </a:r>
            <a:r>
              <a:rPr lang="nl-BE" sz="1600" b="1" dirty="0" err="1">
                <a:solidFill>
                  <a:schemeClr val="tx1"/>
                </a:solidFill>
                <a:latin typeface="+mj-lt"/>
              </a:rPr>
              <a:t>convivial</a:t>
            </a:r>
            <a:r>
              <a:rPr lang="nl-BE" sz="1600" b="1" dirty="0">
                <a:solidFill>
                  <a:schemeClr val="tx1"/>
                </a:solidFill>
                <a:latin typeface="+mj-lt"/>
              </a:rPr>
              <a:t> (3)</a:t>
            </a:r>
            <a:endParaRPr lang="fr-BE" sz="1600" b="1" dirty="0">
              <a:solidFill>
                <a:schemeClr val="tx1"/>
              </a:solidFill>
              <a:latin typeface="+mj-lt"/>
            </a:endParaRPr>
          </a:p>
        </p:txBody>
      </p:sp>
      <p:sp>
        <p:nvSpPr>
          <p:cNvPr id="6" name="Rechthoek: afgeronde hoeken 5">
            <a:extLst>
              <a:ext uri="{FF2B5EF4-FFF2-40B4-BE49-F238E27FC236}">
                <a16:creationId xmlns:a16="http://schemas.microsoft.com/office/drawing/2014/main" id="{2EE86626-0717-4170-B9E6-48745DF8FD2A}"/>
              </a:ext>
            </a:extLst>
          </p:cNvPr>
          <p:cNvSpPr/>
          <p:nvPr/>
        </p:nvSpPr>
        <p:spPr>
          <a:xfrm>
            <a:off x="1931542" y="2411553"/>
            <a:ext cx="8938518" cy="43049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BE" sz="1600" b="1" dirty="0">
                <a:solidFill>
                  <a:schemeClr val="tx1"/>
                </a:solidFill>
                <a:latin typeface="+mj-lt"/>
              </a:rPr>
              <a:t>Gebruiksvriendelijk/ </a:t>
            </a:r>
            <a:r>
              <a:rPr lang="nl-BE" sz="1600" b="1" dirty="0" err="1">
                <a:solidFill>
                  <a:schemeClr val="tx1"/>
                </a:solidFill>
                <a:latin typeface="+mj-lt"/>
              </a:rPr>
              <a:t>Convivial</a:t>
            </a:r>
            <a:r>
              <a:rPr lang="nl-BE" sz="1600" b="1" dirty="0">
                <a:solidFill>
                  <a:schemeClr val="tx1"/>
                </a:solidFill>
                <a:latin typeface="+mj-lt"/>
              </a:rPr>
              <a:t> (6)</a:t>
            </a:r>
            <a:endParaRPr lang="fr-BE" sz="1600" b="1" dirty="0">
              <a:solidFill>
                <a:schemeClr val="tx1"/>
              </a:solidFill>
              <a:latin typeface="+mj-lt"/>
            </a:endParaRPr>
          </a:p>
        </p:txBody>
      </p:sp>
      <p:sp>
        <p:nvSpPr>
          <p:cNvPr id="7" name="Rechthoek: afgeronde hoeken 6">
            <a:extLst>
              <a:ext uri="{FF2B5EF4-FFF2-40B4-BE49-F238E27FC236}">
                <a16:creationId xmlns:a16="http://schemas.microsoft.com/office/drawing/2014/main" id="{10363F8E-AFBC-42D3-8D4E-53296BBFF96A}"/>
              </a:ext>
            </a:extLst>
          </p:cNvPr>
          <p:cNvSpPr/>
          <p:nvPr/>
        </p:nvSpPr>
        <p:spPr>
          <a:xfrm>
            <a:off x="8435081" y="3541709"/>
            <a:ext cx="2388743" cy="43049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BE" sz="1600" b="1" dirty="0">
                <a:solidFill>
                  <a:schemeClr val="tx1"/>
                </a:solidFill>
                <a:latin typeface="+mj-lt"/>
              </a:rPr>
              <a:t>Neutraal / </a:t>
            </a:r>
            <a:r>
              <a:rPr lang="nl-BE" sz="1600" b="1" dirty="0" err="1">
                <a:solidFill>
                  <a:schemeClr val="tx1"/>
                </a:solidFill>
                <a:latin typeface="+mj-lt"/>
              </a:rPr>
              <a:t>Neutre</a:t>
            </a:r>
            <a:r>
              <a:rPr lang="nl-BE" sz="1600" b="1" dirty="0">
                <a:solidFill>
                  <a:schemeClr val="tx1"/>
                </a:solidFill>
                <a:latin typeface="+mj-lt"/>
              </a:rPr>
              <a:t> (1)</a:t>
            </a:r>
            <a:endParaRPr lang="fr-BE" sz="1600" b="1" dirty="0">
              <a:solidFill>
                <a:schemeClr val="tx1"/>
              </a:solidFill>
              <a:latin typeface="+mj-lt"/>
            </a:endParaRPr>
          </a:p>
        </p:txBody>
      </p:sp>
      <p:sp>
        <p:nvSpPr>
          <p:cNvPr id="8" name="Rechthoek: afgeronde hoeken 7">
            <a:extLst>
              <a:ext uri="{FF2B5EF4-FFF2-40B4-BE49-F238E27FC236}">
                <a16:creationId xmlns:a16="http://schemas.microsoft.com/office/drawing/2014/main" id="{7A75376A-476B-4C55-B6E9-DACBEB2CAF71}"/>
              </a:ext>
            </a:extLst>
          </p:cNvPr>
          <p:cNvSpPr/>
          <p:nvPr/>
        </p:nvSpPr>
        <p:spPr>
          <a:xfrm>
            <a:off x="8435083" y="4106787"/>
            <a:ext cx="2388742" cy="43049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BE" sz="1600" b="1" dirty="0">
                <a:solidFill>
                  <a:schemeClr val="tx1"/>
                </a:solidFill>
                <a:latin typeface="+mj-lt"/>
              </a:rPr>
              <a:t>Moeilijk te gebruiken / </a:t>
            </a:r>
            <a:r>
              <a:rPr lang="nl-BE" sz="1600" b="1" dirty="0" err="1">
                <a:solidFill>
                  <a:schemeClr val="tx1"/>
                </a:solidFill>
                <a:latin typeface="+mj-lt"/>
              </a:rPr>
              <a:t>Difficile</a:t>
            </a:r>
            <a:r>
              <a:rPr lang="nl-BE" sz="1600" b="1" dirty="0">
                <a:solidFill>
                  <a:schemeClr val="tx1"/>
                </a:solidFill>
                <a:latin typeface="+mj-lt"/>
              </a:rPr>
              <a:t> à </a:t>
            </a:r>
            <a:r>
              <a:rPr lang="nl-BE" sz="1600" b="1" dirty="0" err="1">
                <a:solidFill>
                  <a:schemeClr val="tx1"/>
                </a:solidFill>
                <a:latin typeface="+mj-lt"/>
              </a:rPr>
              <a:t>utiliser</a:t>
            </a:r>
            <a:r>
              <a:rPr lang="nl-BE" sz="1600" b="1" dirty="0">
                <a:solidFill>
                  <a:schemeClr val="tx1"/>
                </a:solidFill>
                <a:latin typeface="+mj-lt"/>
              </a:rPr>
              <a:t> (1)</a:t>
            </a:r>
            <a:endParaRPr lang="fr-BE" sz="1600" b="1" dirty="0">
              <a:solidFill>
                <a:schemeClr val="tx1"/>
              </a:solidFill>
              <a:latin typeface="+mj-lt"/>
            </a:endParaRPr>
          </a:p>
        </p:txBody>
      </p:sp>
      <p:sp>
        <p:nvSpPr>
          <p:cNvPr id="14" name="Rechthoek: afgeronde hoeken 13">
            <a:extLst>
              <a:ext uri="{FF2B5EF4-FFF2-40B4-BE49-F238E27FC236}">
                <a16:creationId xmlns:a16="http://schemas.microsoft.com/office/drawing/2014/main" id="{ACBF3252-5BD2-4BD1-8646-08E71C3D4C0C}"/>
              </a:ext>
            </a:extLst>
          </p:cNvPr>
          <p:cNvSpPr/>
          <p:nvPr/>
        </p:nvSpPr>
        <p:spPr>
          <a:xfrm>
            <a:off x="1438381" y="1222624"/>
            <a:ext cx="9575515" cy="1006867"/>
          </a:xfrm>
          <a:prstGeom prst="roundRect">
            <a:avLst/>
          </a:prstGeom>
          <a:solidFill>
            <a:srgbClr val="0D0D0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400" b="1" dirty="0">
              <a:solidFill>
                <a:schemeClr val="bg1"/>
              </a:solidFill>
            </a:endParaRPr>
          </a:p>
          <a:p>
            <a:r>
              <a:rPr lang="nl-NL" sz="2000" b="1" dirty="0">
                <a:solidFill>
                  <a:schemeClr val="bg1"/>
                </a:solidFill>
              </a:rPr>
              <a:t>Hoe gebruiksvriendelijk vond u de website van het evenement? </a:t>
            </a:r>
          </a:p>
          <a:p>
            <a:r>
              <a:rPr lang="fr-BE" sz="2000" b="1" dirty="0">
                <a:solidFill>
                  <a:schemeClr val="bg1"/>
                </a:solidFill>
              </a:rPr>
              <a:t>Dans quelle mesure avez-vous trouvé le site web de l'événement convivial ?</a:t>
            </a:r>
          </a:p>
          <a:p>
            <a:endParaRPr lang="fr-BE" dirty="0">
              <a:solidFill>
                <a:schemeClr val="bg1"/>
              </a:solidFill>
            </a:endParaRPr>
          </a:p>
        </p:txBody>
      </p:sp>
    </p:spTree>
    <p:extLst>
      <p:ext uri="{BB962C8B-B14F-4D97-AF65-F5344CB8AC3E}">
        <p14:creationId xmlns:p14="http://schemas.microsoft.com/office/powerpoint/2010/main" val="33921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anim calcmode="lin" valueType="num">
                                      <p:cBhvr>
                                        <p:cTn id="8" dur="250" fill="hold"/>
                                        <p:tgtEl>
                                          <p:spTgt spid="6"/>
                                        </p:tgtEl>
                                        <p:attrNameLst>
                                          <p:attrName>ppt_x</p:attrName>
                                        </p:attrNameLst>
                                      </p:cBhvr>
                                      <p:tavLst>
                                        <p:tav tm="0">
                                          <p:val>
                                            <p:strVal val="#ppt_x"/>
                                          </p:val>
                                        </p:tav>
                                        <p:tav tm="100000">
                                          <p:val>
                                            <p:strVal val="#ppt_x"/>
                                          </p:val>
                                        </p:tav>
                                      </p:tavLst>
                                    </p:anim>
                                    <p:anim calcmode="lin" valueType="num">
                                      <p:cBhvr>
                                        <p:cTn id="9" dur="2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anim calcmode="lin" valueType="num">
                                      <p:cBhvr>
                                        <p:cTn id="14" dur="250" fill="hold"/>
                                        <p:tgtEl>
                                          <p:spTgt spid="11"/>
                                        </p:tgtEl>
                                        <p:attrNameLst>
                                          <p:attrName>ppt_x</p:attrName>
                                        </p:attrNameLst>
                                      </p:cBhvr>
                                      <p:tavLst>
                                        <p:tav tm="0">
                                          <p:val>
                                            <p:strVal val="#ppt_x"/>
                                          </p:val>
                                        </p:tav>
                                        <p:tav tm="100000">
                                          <p:val>
                                            <p:strVal val="#ppt_x"/>
                                          </p:val>
                                        </p:tav>
                                      </p:tavLst>
                                    </p:anim>
                                    <p:anim calcmode="lin" valueType="num">
                                      <p:cBhvr>
                                        <p:cTn id="15" dur="25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anim calcmode="lin" valueType="num">
                                      <p:cBhvr>
                                        <p:cTn id="20" dur="250" fill="hold"/>
                                        <p:tgtEl>
                                          <p:spTgt spid="7"/>
                                        </p:tgtEl>
                                        <p:attrNameLst>
                                          <p:attrName>ppt_x</p:attrName>
                                        </p:attrNameLst>
                                      </p:cBhvr>
                                      <p:tavLst>
                                        <p:tav tm="0">
                                          <p:val>
                                            <p:strVal val="#ppt_x"/>
                                          </p:val>
                                        </p:tav>
                                        <p:tav tm="100000">
                                          <p:val>
                                            <p:strVal val="#ppt_x"/>
                                          </p:val>
                                        </p:tav>
                                      </p:tavLst>
                                    </p:anim>
                                    <p:anim calcmode="lin" valueType="num">
                                      <p:cBhvr>
                                        <p:cTn id="21" dur="2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anim calcmode="lin" valueType="num">
                                      <p:cBhvr>
                                        <p:cTn id="26" dur="250" fill="hold"/>
                                        <p:tgtEl>
                                          <p:spTgt spid="8"/>
                                        </p:tgtEl>
                                        <p:attrNameLst>
                                          <p:attrName>ppt_x</p:attrName>
                                        </p:attrNameLst>
                                      </p:cBhvr>
                                      <p:tavLst>
                                        <p:tav tm="0">
                                          <p:val>
                                            <p:strVal val="#ppt_x"/>
                                          </p:val>
                                        </p:tav>
                                        <p:tav tm="100000">
                                          <p:val>
                                            <p:strVal val="#ppt_x"/>
                                          </p:val>
                                        </p:tav>
                                      </p:tavLst>
                                    </p:anim>
                                    <p:anim calcmode="lin" valueType="num">
                                      <p:cBhvr>
                                        <p:cTn id="27"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Beeldscherm met effen opvulling">
            <a:extLst>
              <a:ext uri="{FF2B5EF4-FFF2-40B4-BE49-F238E27FC236}">
                <a16:creationId xmlns:a16="http://schemas.microsoft.com/office/drawing/2014/main" id="{375CF1AF-C2D1-4C2B-959E-EC4D55494F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421" y="-552157"/>
            <a:ext cx="13633806" cy="7962313"/>
          </a:xfrm>
          <a:prstGeom prst="rect">
            <a:avLst/>
          </a:prstGeom>
        </p:spPr>
      </p:pic>
      <p:grpSp>
        <p:nvGrpSpPr>
          <p:cNvPr id="8" name="Groep 7">
            <a:extLst>
              <a:ext uri="{FF2B5EF4-FFF2-40B4-BE49-F238E27FC236}">
                <a16:creationId xmlns:a16="http://schemas.microsoft.com/office/drawing/2014/main" id="{057FBF48-60AB-4EEB-8139-1ACD072C8F67}"/>
              </a:ext>
            </a:extLst>
          </p:cNvPr>
          <p:cNvGrpSpPr/>
          <p:nvPr/>
        </p:nvGrpSpPr>
        <p:grpSpPr>
          <a:xfrm>
            <a:off x="1643743" y="1298824"/>
            <a:ext cx="4158242" cy="2977134"/>
            <a:chOff x="1643743" y="1298824"/>
            <a:chExt cx="4158242" cy="2977134"/>
          </a:xfrm>
        </p:grpSpPr>
        <p:grpSp>
          <p:nvGrpSpPr>
            <p:cNvPr id="13" name="Groep 12">
              <a:extLst>
                <a:ext uri="{FF2B5EF4-FFF2-40B4-BE49-F238E27FC236}">
                  <a16:creationId xmlns:a16="http://schemas.microsoft.com/office/drawing/2014/main" id="{F5D0D115-EF07-4FAA-8F66-4B74E120BD6A}"/>
                </a:ext>
              </a:extLst>
            </p:cNvPr>
            <p:cNvGrpSpPr/>
            <p:nvPr/>
          </p:nvGrpSpPr>
          <p:grpSpPr>
            <a:xfrm>
              <a:off x="1643743" y="1298824"/>
              <a:ext cx="4123016" cy="2957489"/>
              <a:chOff x="1643743" y="1298824"/>
              <a:chExt cx="4123016" cy="2957489"/>
            </a:xfrm>
          </p:grpSpPr>
          <p:sp>
            <p:nvSpPr>
              <p:cNvPr id="14" name="Rechthoek: afgeronde hoeken 13">
                <a:extLst>
                  <a:ext uri="{FF2B5EF4-FFF2-40B4-BE49-F238E27FC236}">
                    <a16:creationId xmlns:a16="http://schemas.microsoft.com/office/drawing/2014/main" id="{ACBF3252-5BD2-4BD1-8646-08E71C3D4C0C}"/>
                  </a:ext>
                </a:extLst>
              </p:cNvPr>
              <p:cNvSpPr/>
              <p:nvPr/>
            </p:nvSpPr>
            <p:spPr>
              <a:xfrm>
                <a:off x="1643743" y="1298824"/>
                <a:ext cx="3907973" cy="2609147"/>
              </a:xfrm>
              <a:prstGeom prst="roundRect">
                <a:avLst/>
              </a:prstGeom>
              <a:solidFill>
                <a:srgbClr val="0D0D0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400" b="1" dirty="0">
                  <a:solidFill>
                    <a:schemeClr val="bg1"/>
                  </a:solidFill>
                </a:endParaRPr>
              </a:p>
              <a:p>
                <a:r>
                  <a:rPr lang="nl-BE" sz="2000" b="1" dirty="0">
                    <a:solidFill>
                      <a:schemeClr val="tx1"/>
                    </a:solidFill>
                    <a:highlight>
                      <a:srgbClr val="AE85B9"/>
                    </a:highlight>
                  </a:rPr>
                  <a:t>Partner 1:</a:t>
                </a:r>
                <a:r>
                  <a:rPr lang="nl-BE" sz="2000" b="1" dirty="0">
                    <a:solidFill>
                      <a:schemeClr val="bg1"/>
                    </a:solidFill>
                  </a:rPr>
                  <a:t>Bezoekers vonden het verwarrend dat wij niet op de brochure stonden</a:t>
                </a:r>
              </a:p>
              <a:p>
                <a:r>
                  <a:rPr lang="fr-BE" sz="2000" b="1" dirty="0">
                    <a:solidFill>
                      <a:schemeClr val="tx1"/>
                    </a:solidFill>
                    <a:highlight>
                      <a:srgbClr val="AE85B9"/>
                    </a:highlight>
                  </a:rPr>
                  <a:t>Partenaire 1: </a:t>
                </a:r>
                <a:r>
                  <a:rPr lang="fr-BE" sz="2000" b="1" dirty="0">
                    <a:solidFill>
                      <a:schemeClr val="bg1"/>
                    </a:solidFill>
                  </a:rPr>
                  <a:t>Les visiteurs ont trouvé déroutant que nous ne figurions pas sur la brochure.</a:t>
                </a:r>
              </a:p>
              <a:p>
                <a:endParaRPr lang="fr-BE" sz="2000" b="1" dirty="0">
                  <a:solidFill>
                    <a:schemeClr val="bg1"/>
                  </a:solidFill>
                </a:endParaRPr>
              </a:p>
              <a:p>
                <a:endParaRPr lang="fr-BE" dirty="0">
                  <a:solidFill>
                    <a:schemeClr val="bg1"/>
                  </a:solidFill>
                </a:endParaRPr>
              </a:p>
            </p:txBody>
          </p:sp>
          <p:sp>
            <p:nvSpPr>
              <p:cNvPr id="2" name="Ovaal 1">
                <a:extLst>
                  <a:ext uri="{FF2B5EF4-FFF2-40B4-BE49-F238E27FC236}">
                    <a16:creationId xmlns:a16="http://schemas.microsoft.com/office/drawing/2014/main" id="{4EF3F363-129A-47D6-90FA-AC756024CB2E}"/>
                  </a:ext>
                </a:extLst>
              </p:cNvPr>
              <p:cNvSpPr/>
              <p:nvPr/>
            </p:nvSpPr>
            <p:spPr>
              <a:xfrm>
                <a:off x="4928559" y="3428999"/>
                <a:ext cx="838200" cy="8273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4" name="Afbeelding 3" descr="Jonge zakenman denkt">
              <a:extLst>
                <a:ext uri="{FF2B5EF4-FFF2-40B4-BE49-F238E27FC236}">
                  <a16:creationId xmlns:a16="http://schemas.microsoft.com/office/drawing/2014/main" id="{38DE2755-2ED4-4D94-BC79-CFE841874121}"/>
                </a:ext>
              </a:extLst>
            </p:cNvPr>
            <p:cNvPicPr>
              <a:picLocks noChangeAspect="1"/>
            </p:cNvPicPr>
            <p:nvPr/>
          </p:nvPicPr>
          <p:blipFill rotWithShape="1">
            <a:blip r:embed="rId5">
              <a:extLst>
                <a:ext uri="{28A0092B-C50C-407E-A947-70E740481C1C}">
                  <a14:useLocalDpi xmlns:a14="http://schemas.microsoft.com/office/drawing/2010/main" val="0"/>
                </a:ext>
              </a:extLst>
            </a:blip>
            <a:srcRect l="21794" t="556" r="35196" b="81290"/>
            <a:stretch/>
          </p:blipFill>
          <p:spPr>
            <a:xfrm>
              <a:off x="4917673" y="3430585"/>
              <a:ext cx="884312" cy="845373"/>
            </a:xfrm>
            <a:prstGeom prst="ellipse">
              <a:avLst/>
            </a:prstGeom>
          </p:spPr>
        </p:pic>
      </p:grpSp>
      <p:grpSp>
        <p:nvGrpSpPr>
          <p:cNvPr id="7" name="Groep 6">
            <a:extLst>
              <a:ext uri="{FF2B5EF4-FFF2-40B4-BE49-F238E27FC236}">
                <a16:creationId xmlns:a16="http://schemas.microsoft.com/office/drawing/2014/main" id="{09B3685C-86DC-4B2F-AF6F-308D518FE4C0}"/>
              </a:ext>
            </a:extLst>
          </p:cNvPr>
          <p:cNvGrpSpPr/>
          <p:nvPr/>
        </p:nvGrpSpPr>
        <p:grpSpPr>
          <a:xfrm>
            <a:off x="6425242" y="1269180"/>
            <a:ext cx="4640216" cy="3442746"/>
            <a:chOff x="6425242" y="1269180"/>
            <a:chExt cx="4640216" cy="3442746"/>
          </a:xfrm>
        </p:grpSpPr>
        <p:grpSp>
          <p:nvGrpSpPr>
            <p:cNvPr id="20" name="Groep 19">
              <a:extLst>
                <a:ext uri="{FF2B5EF4-FFF2-40B4-BE49-F238E27FC236}">
                  <a16:creationId xmlns:a16="http://schemas.microsoft.com/office/drawing/2014/main" id="{A9C483DD-5BBA-40D6-9620-7ED7B686C82D}"/>
                </a:ext>
              </a:extLst>
            </p:cNvPr>
            <p:cNvGrpSpPr/>
            <p:nvPr/>
          </p:nvGrpSpPr>
          <p:grpSpPr>
            <a:xfrm>
              <a:off x="6425242" y="1269180"/>
              <a:ext cx="4587454" cy="3431860"/>
              <a:chOff x="6773425" y="1269180"/>
              <a:chExt cx="4235964" cy="3431860"/>
            </a:xfrm>
          </p:grpSpPr>
          <p:sp>
            <p:nvSpPr>
              <p:cNvPr id="15" name="Rechthoek: afgeronde hoeken 14">
                <a:extLst>
                  <a:ext uri="{FF2B5EF4-FFF2-40B4-BE49-F238E27FC236}">
                    <a16:creationId xmlns:a16="http://schemas.microsoft.com/office/drawing/2014/main" id="{81CB370F-B787-4F3F-9322-1D7C419F81B9}"/>
                  </a:ext>
                </a:extLst>
              </p:cNvPr>
              <p:cNvSpPr/>
              <p:nvPr/>
            </p:nvSpPr>
            <p:spPr>
              <a:xfrm>
                <a:off x="6773425" y="1269180"/>
                <a:ext cx="3998300" cy="3243941"/>
              </a:xfrm>
              <a:prstGeom prst="roundRect">
                <a:avLst/>
              </a:prstGeom>
              <a:solidFill>
                <a:srgbClr val="0D0D0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400" b="1" dirty="0">
                  <a:solidFill>
                    <a:schemeClr val="bg1"/>
                  </a:solidFill>
                </a:endParaRPr>
              </a:p>
              <a:p>
                <a:r>
                  <a:rPr lang="nl-BE" sz="2000" b="1" dirty="0">
                    <a:solidFill>
                      <a:schemeClr val="tx1"/>
                    </a:solidFill>
                    <a:highlight>
                      <a:srgbClr val="AE85B9"/>
                    </a:highlight>
                  </a:rPr>
                  <a:t>Partner 2:</a:t>
                </a:r>
                <a:r>
                  <a:rPr lang="nl-BE" sz="2000" b="1" dirty="0">
                    <a:solidFill>
                      <a:schemeClr val="bg1"/>
                    </a:solidFill>
                  </a:rPr>
                  <a:t> Bezoekers moesten te ver naar beneden scrollen om ons te vinden door het ontbreken van een zoekfunctie</a:t>
                </a:r>
              </a:p>
              <a:p>
                <a:r>
                  <a:rPr lang="fr-BE" sz="2000" b="1" dirty="0">
                    <a:solidFill>
                      <a:schemeClr val="tx1"/>
                    </a:solidFill>
                    <a:highlight>
                      <a:srgbClr val="AE85B9"/>
                    </a:highlight>
                  </a:rPr>
                  <a:t>Partenaire 2: </a:t>
                </a:r>
                <a:r>
                  <a:rPr lang="fr-BE" sz="2000" b="1" dirty="0">
                    <a:solidFill>
                      <a:schemeClr val="bg1"/>
                    </a:solidFill>
                  </a:rPr>
                  <a:t>Les visiteurs ont dû descendre trop bas pour nous trouver en raison de l'absence de fonction de recherche.</a:t>
                </a:r>
              </a:p>
              <a:p>
                <a:endParaRPr lang="fr-BE" dirty="0">
                  <a:solidFill>
                    <a:schemeClr val="bg1"/>
                  </a:solidFill>
                </a:endParaRPr>
              </a:p>
            </p:txBody>
          </p:sp>
          <p:sp>
            <p:nvSpPr>
              <p:cNvPr id="17" name="Ovaal 16">
                <a:extLst>
                  <a:ext uri="{FF2B5EF4-FFF2-40B4-BE49-F238E27FC236}">
                    <a16:creationId xmlns:a16="http://schemas.microsoft.com/office/drawing/2014/main" id="{168D4B4B-CA79-4ED8-BD58-7AA3B57D7C8D}"/>
                  </a:ext>
                </a:extLst>
              </p:cNvPr>
              <p:cNvSpPr/>
              <p:nvPr/>
            </p:nvSpPr>
            <p:spPr>
              <a:xfrm>
                <a:off x="10150255" y="3811586"/>
                <a:ext cx="859134" cy="8894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6" name="Afbeelding 5" descr="Oude vrouw die iets uitlegt">
              <a:extLst>
                <a:ext uri="{FF2B5EF4-FFF2-40B4-BE49-F238E27FC236}">
                  <a16:creationId xmlns:a16="http://schemas.microsoft.com/office/drawing/2014/main" id="{B4E2F723-6087-4C45-9C2F-9658A2A9BB3E}"/>
                </a:ext>
              </a:extLst>
            </p:cNvPr>
            <p:cNvPicPr>
              <a:picLocks noChangeAspect="1"/>
            </p:cNvPicPr>
            <p:nvPr/>
          </p:nvPicPr>
          <p:blipFill rotWithShape="1">
            <a:blip r:embed="rId6">
              <a:extLst>
                <a:ext uri="{28A0092B-C50C-407E-A947-70E740481C1C}">
                  <a14:useLocalDpi xmlns:a14="http://schemas.microsoft.com/office/drawing/2010/main" val="0"/>
                </a:ext>
              </a:extLst>
            </a:blip>
            <a:srcRect l="14691" t="-2000" r="18180" b="79624"/>
            <a:stretch/>
          </p:blipFill>
          <p:spPr>
            <a:xfrm>
              <a:off x="10029509" y="3686307"/>
              <a:ext cx="1035949" cy="1025619"/>
            </a:xfrm>
            <a:prstGeom prst="ellipse">
              <a:avLst/>
            </a:prstGeom>
          </p:spPr>
        </p:pic>
      </p:grpSp>
    </p:spTree>
    <p:extLst>
      <p:ext uri="{BB962C8B-B14F-4D97-AF65-F5344CB8AC3E}">
        <p14:creationId xmlns:p14="http://schemas.microsoft.com/office/powerpoint/2010/main" val="424365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anim calcmode="lin" valueType="num">
                                      <p:cBhvr>
                                        <p:cTn id="15" dur="250" fill="hold"/>
                                        <p:tgtEl>
                                          <p:spTgt spid="7"/>
                                        </p:tgtEl>
                                        <p:attrNameLst>
                                          <p:attrName>ppt_x</p:attrName>
                                        </p:attrNameLst>
                                      </p:cBhvr>
                                      <p:tavLst>
                                        <p:tav tm="0">
                                          <p:val>
                                            <p:strVal val="#ppt_x"/>
                                          </p:val>
                                        </p:tav>
                                        <p:tav tm="100000">
                                          <p:val>
                                            <p:strVal val="#ppt_x"/>
                                          </p:val>
                                        </p:tav>
                                      </p:tavLst>
                                    </p:anim>
                                    <p:anim calcmode="lin" valueType="num">
                                      <p:cBhvr>
                                        <p:cTn id="16"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29C9EBD-64D6-4B61-882B-1E32BB903E31}"/>
              </a:ext>
            </a:extLst>
          </p:cNvPr>
          <p:cNvSpPr>
            <a:spLocks noGrp="1"/>
          </p:cNvSpPr>
          <p:nvPr>
            <p:ph type="subTitle" idx="1"/>
          </p:nvPr>
        </p:nvSpPr>
        <p:spPr>
          <a:xfrm>
            <a:off x="702717" y="880949"/>
            <a:ext cx="3466492" cy="1873799"/>
          </a:xfrm>
        </p:spPr>
        <p:txBody>
          <a:bodyPr>
            <a:normAutofit fontScale="92500" lnSpcReduction="20000"/>
          </a:bodyPr>
          <a:lstStyle/>
          <a:p>
            <a:r>
              <a:rPr lang="nl-BE" sz="2400" dirty="0"/>
              <a:t>Weergave informatie correct?</a:t>
            </a:r>
          </a:p>
          <a:p>
            <a:br>
              <a:rPr lang="nl-BE" sz="2400" dirty="0"/>
            </a:br>
            <a:r>
              <a:rPr lang="fr-BE" sz="2400" dirty="0"/>
              <a:t>Les informations affichées sont-elles correctes ?</a:t>
            </a:r>
          </a:p>
        </p:txBody>
      </p:sp>
      <p:sp>
        <p:nvSpPr>
          <p:cNvPr id="4" name="Ondertitel 2">
            <a:extLst>
              <a:ext uri="{FF2B5EF4-FFF2-40B4-BE49-F238E27FC236}">
                <a16:creationId xmlns:a16="http://schemas.microsoft.com/office/drawing/2014/main" id="{5195A14C-5104-4511-B326-8810AD293131}"/>
              </a:ext>
            </a:extLst>
          </p:cNvPr>
          <p:cNvSpPr txBox="1">
            <a:spLocks/>
          </p:cNvSpPr>
          <p:nvPr/>
        </p:nvSpPr>
        <p:spPr>
          <a:xfrm>
            <a:off x="7969607" y="798757"/>
            <a:ext cx="3999785" cy="1955991"/>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200" dirty="0"/>
              <a:t>Vragen van bezoekers </a:t>
            </a:r>
            <a:br>
              <a:rPr lang="nl-NL" sz="2200" dirty="0"/>
            </a:br>
            <a:r>
              <a:rPr lang="nl-NL" sz="2200" dirty="0"/>
              <a:t>over de reservaties?</a:t>
            </a:r>
            <a:br>
              <a:rPr lang="nl-NL" sz="2200" dirty="0"/>
            </a:br>
            <a:br>
              <a:rPr lang="nl-NL" sz="2200" dirty="0"/>
            </a:br>
            <a:r>
              <a:rPr lang="fr-BE" sz="2200" dirty="0"/>
              <a:t>Les visiteurs vous posent des questions sur les réservations ?</a:t>
            </a:r>
          </a:p>
          <a:p>
            <a:endParaRPr lang="fr-BE" sz="2200" dirty="0"/>
          </a:p>
        </p:txBody>
      </p:sp>
      <p:sp>
        <p:nvSpPr>
          <p:cNvPr id="5" name="Ondertitel 2">
            <a:extLst>
              <a:ext uri="{FF2B5EF4-FFF2-40B4-BE49-F238E27FC236}">
                <a16:creationId xmlns:a16="http://schemas.microsoft.com/office/drawing/2014/main" id="{DFD3E2B2-8563-4F63-A16E-0E8086136FD1}"/>
              </a:ext>
            </a:extLst>
          </p:cNvPr>
          <p:cNvSpPr txBox="1">
            <a:spLocks/>
          </p:cNvSpPr>
          <p:nvPr/>
        </p:nvSpPr>
        <p:spPr>
          <a:xfrm>
            <a:off x="4443767" y="798757"/>
            <a:ext cx="3466492" cy="1889441"/>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200" dirty="0"/>
              <a:t>Online reservatiesysteem duidelijk &amp; efficiënt?</a:t>
            </a:r>
            <a:br>
              <a:rPr lang="nl-BE" sz="2200" dirty="0"/>
            </a:br>
            <a:br>
              <a:rPr lang="nl-BE" sz="2200" dirty="0"/>
            </a:br>
            <a:r>
              <a:rPr lang="fr-BE" sz="2200" dirty="0"/>
              <a:t>Le système de réservation en ligne est-il clair et efficace ?</a:t>
            </a:r>
          </a:p>
        </p:txBody>
      </p:sp>
      <p:sp>
        <p:nvSpPr>
          <p:cNvPr id="6" name="Rechthoek 5">
            <a:extLst>
              <a:ext uri="{FF2B5EF4-FFF2-40B4-BE49-F238E27FC236}">
                <a16:creationId xmlns:a16="http://schemas.microsoft.com/office/drawing/2014/main" id="{A94F35B5-27FA-4638-BC04-9532FD402397}"/>
              </a:ext>
            </a:extLst>
          </p:cNvPr>
          <p:cNvSpPr/>
          <p:nvPr/>
        </p:nvSpPr>
        <p:spPr>
          <a:xfrm>
            <a:off x="975908" y="2872597"/>
            <a:ext cx="2928026" cy="2574892"/>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800" b="1" dirty="0">
              <a:solidFill>
                <a:schemeClr val="tx1"/>
              </a:solidFill>
            </a:endParaRPr>
          </a:p>
          <a:p>
            <a:r>
              <a:rPr lang="nl-BE" sz="2800" b="1" dirty="0">
                <a:solidFill>
                  <a:schemeClr val="tx1"/>
                </a:solidFill>
              </a:rPr>
              <a:t>47 Ja, volledig</a:t>
            </a:r>
          </a:p>
          <a:p>
            <a:r>
              <a:rPr lang="nl-BE" sz="2800" b="1" dirty="0">
                <a:solidFill>
                  <a:schemeClr val="tx1"/>
                </a:solidFill>
              </a:rPr>
              <a:t>13 Gedeeltelijk</a:t>
            </a:r>
          </a:p>
          <a:p>
            <a:r>
              <a:rPr lang="nl-BE" sz="2800" b="1" dirty="0">
                <a:solidFill>
                  <a:schemeClr val="tx1"/>
                </a:solidFill>
              </a:rPr>
              <a:t>0 Nee</a:t>
            </a:r>
            <a:br>
              <a:rPr lang="nl-BE" sz="2800" b="1" dirty="0">
                <a:solidFill>
                  <a:schemeClr val="tx1"/>
                </a:solidFill>
              </a:rPr>
            </a:br>
            <a:endParaRPr lang="fr-BE" sz="2800" b="1" dirty="0">
              <a:solidFill>
                <a:schemeClr val="tx1"/>
              </a:solidFill>
            </a:endParaRPr>
          </a:p>
        </p:txBody>
      </p:sp>
      <p:sp>
        <p:nvSpPr>
          <p:cNvPr id="11" name="Rechthoek 10">
            <a:extLst>
              <a:ext uri="{FF2B5EF4-FFF2-40B4-BE49-F238E27FC236}">
                <a16:creationId xmlns:a16="http://schemas.microsoft.com/office/drawing/2014/main" id="{72E33234-1C79-4E4C-A9F2-4A1479108CDD}"/>
              </a:ext>
            </a:extLst>
          </p:cNvPr>
          <p:cNvSpPr/>
          <p:nvPr/>
        </p:nvSpPr>
        <p:spPr>
          <a:xfrm>
            <a:off x="4713000" y="2872597"/>
            <a:ext cx="2928026" cy="2574892"/>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23 Duidelijk</a:t>
            </a:r>
            <a:br>
              <a:rPr lang="nl-BE" sz="2800" b="1" dirty="0">
                <a:solidFill>
                  <a:schemeClr val="tx1"/>
                </a:solidFill>
              </a:rPr>
            </a:br>
            <a:r>
              <a:rPr lang="nl-BE" sz="2800" b="1" dirty="0">
                <a:solidFill>
                  <a:schemeClr val="tx1"/>
                </a:solidFill>
              </a:rPr>
              <a:t>16 Redelijk</a:t>
            </a:r>
            <a:br>
              <a:rPr lang="nl-BE" sz="2800" b="1" dirty="0">
                <a:solidFill>
                  <a:schemeClr val="tx1"/>
                </a:solidFill>
              </a:rPr>
            </a:br>
            <a:r>
              <a:rPr lang="nl-BE" sz="2800" b="1" dirty="0">
                <a:solidFill>
                  <a:schemeClr val="tx1"/>
                </a:solidFill>
              </a:rPr>
              <a:t>2 Verwarrend</a:t>
            </a:r>
            <a:endParaRPr lang="fr-BE" sz="2800" b="1" dirty="0">
              <a:solidFill>
                <a:schemeClr val="tx1"/>
              </a:solidFill>
            </a:endParaRPr>
          </a:p>
        </p:txBody>
      </p:sp>
      <p:sp>
        <p:nvSpPr>
          <p:cNvPr id="12" name="Rechthoek 11">
            <a:extLst>
              <a:ext uri="{FF2B5EF4-FFF2-40B4-BE49-F238E27FC236}">
                <a16:creationId xmlns:a16="http://schemas.microsoft.com/office/drawing/2014/main" id="{35A6AC42-FC13-4F5A-A8B4-8DA7A2A72DB0}"/>
              </a:ext>
            </a:extLst>
          </p:cNvPr>
          <p:cNvSpPr/>
          <p:nvPr/>
        </p:nvSpPr>
        <p:spPr>
          <a:xfrm>
            <a:off x="8411354" y="2872597"/>
            <a:ext cx="2928026" cy="2574892"/>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13 Ja, vaak</a:t>
            </a:r>
            <a:br>
              <a:rPr lang="nl-BE" sz="2800" b="1" dirty="0">
                <a:solidFill>
                  <a:schemeClr val="tx1"/>
                </a:solidFill>
              </a:rPr>
            </a:br>
            <a:r>
              <a:rPr lang="nl-BE" sz="2800" b="1" dirty="0">
                <a:solidFill>
                  <a:schemeClr val="tx1"/>
                </a:solidFill>
              </a:rPr>
              <a:t>20 Af en toe</a:t>
            </a:r>
            <a:br>
              <a:rPr lang="nl-BE" sz="2800" b="1" dirty="0">
                <a:solidFill>
                  <a:schemeClr val="tx1"/>
                </a:solidFill>
              </a:rPr>
            </a:br>
            <a:r>
              <a:rPr lang="nl-BE" sz="2800" b="1" dirty="0">
                <a:solidFill>
                  <a:schemeClr val="tx1"/>
                </a:solidFill>
              </a:rPr>
              <a:t>27 Nee, nooit</a:t>
            </a:r>
            <a:endParaRPr lang="fr-BE" sz="2800" b="1" dirty="0">
              <a:solidFill>
                <a:schemeClr val="tx1"/>
              </a:solidFill>
            </a:endParaRPr>
          </a:p>
        </p:txBody>
      </p:sp>
    </p:spTree>
    <p:extLst>
      <p:ext uri="{BB962C8B-B14F-4D97-AF65-F5344CB8AC3E}">
        <p14:creationId xmlns:p14="http://schemas.microsoft.com/office/powerpoint/2010/main" val="42347270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29C9EBD-64D6-4B61-882B-1E32BB903E31}"/>
              </a:ext>
            </a:extLst>
          </p:cNvPr>
          <p:cNvSpPr>
            <a:spLocks noGrp="1"/>
          </p:cNvSpPr>
          <p:nvPr>
            <p:ph type="subTitle" idx="1"/>
          </p:nvPr>
        </p:nvSpPr>
        <p:spPr>
          <a:xfrm>
            <a:off x="702717" y="798757"/>
            <a:ext cx="3466492" cy="1873799"/>
          </a:xfrm>
        </p:spPr>
        <p:txBody>
          <a:bodyPr>
            <a:normAutofit fontScale="92500" lnSpcReduction="20000"/>
          </a:bodyPr>
          <a:lstStyle/>
          <a:p>
            <a:r>
              <a:rPr lang="nl-BE" sz="2400" dirty="0"/>
              <a:t>Weergave informatie correct?</a:t>
            </a:r>
          </a:p>
          <a:p>
            <a:br>
              <a:rPr lang="nl-BE" sz="2400" dirty="0"/>
            </a:br>
            <a:r>
              <a:rPr lang="fr-BE" sz="2400" dirty="0"/>
              <a:t>Les informations affichées sont-elles correctes ?</a:t>
            </a:r>
          </a:p>
        </p:txBody>
      </p:sp>
      <p:sp>
        <p:nvSpPr>
          <p:cNvPr id="4" name="Ondertitel 2">
            <a:extLst>
              <a:ext uri="{FF2B5EF4-FFF2-40B4-BE49-F238E27FC236}">
                <a16:creationId xmlns:a16="http://schemas.microsoft.com/office/drawing/2014/main" id="{5195A14C-5104-4511-B326-8810AD293131}"/>
              </a:ext>
            </a:extLst>
          </p:cNvPr>
          <p:cNvSpPr txBox="1">
            <a:spLocks/>
          </p:cNvSpPr>
          <p:nvPr/>
        </p:nvSpPr>
        <p:spPr>
          <a:xfrm>
            <a:off x="7969608" y="798757"/>
            <a:ext cx="3854514" cy="2123120"/>
          </a:xfrm>
          <a:prstGeom prst="rect">
            <a:avLst/>
          </a:prstGeom>
        </p:spPr>
        <p:txBody>
          <a:bodyPr vert="horz" lIns="0" tIns="0" rIns="0" bIns="0" rtlCol="0" anchor="t" anchorCtr="0">
            <a:normAutofit fontScale="47500" lnSpcReduction="20000"/>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4900" dirty="0"/>
              <a:t>Vragen van bezoekers </a:t>
            </a:r>
            <a:br>
              <a:rPr lang="nl-NL" sz="4900" dirty="0"/>
            </a:br>
            <a:r>
              <a:rPr lang="nl-NL" sz="4900" dirty="0"/>
              <a:t>over de reservaties?</a:t>
            </a:r>
          </a:p>
          <a:p>
            <a:br>
              <a:rPr lang="nl-NL" sz="4900" dirty="0"/>
            </a:br>
            <a:r>
              <a:rPr lang="fr-BE" sz="4900" dirty="0"/>
              <a:t>Les visiteurs vous posent des questions sur les réservations ?</a:t>
            </a:r>
          </a:p>
          <a:p>
            <a:endParaRPr lang="fr-BE" sz="2600" dirty="0"/>
          </a:p>
        </p:txBody>
      </p:sp>
      <p:sp>
        <p:nvSpPr>
          <p:cNvPr id="5" name="Ondertitel 2">
            <a:extLst>
              <a:ext uri="{FF2B5EF4-FFF2-40B4-BE49-F238E27FC236}">
                <a16:creationId xmlns:a16="http://schemas.microsoft.com/office/drawing/2014/main" id="{DFD3E2B2-8563-4F63-A16E-0E8086136FD1}"/>
              </a:ext>
            </a:extLst>
          </p:cNvPr>
          <p:cNvSpPr txBox="1">
            <a:spLocks/>
          </p:cNvSpPr>
          <p:nvPr/>
        </p:nvSpPr>
        <p:spPr>
          <a:xfrm>
            <a:off x="4434483" y="798757"/>
            <a:ext cx="3466492" cy="1889441"/>
          </a:xfrm>
          <a:prstGeom prst="rect">
            <a:avLst/>
          </a:prstGeom>
        </p:spPr>
        <p:txBody>
          <a:bodyPr vert="horz" lIns="0" tIns="0" rIns="0" bIns="0" rtlCol="0" anchor="t" anchorCtr="0">
            <a:normAutofit fontScale="85000" lnSpcReduction="10000"/>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600" dirty="0"/>
              <a:t>Online reservatiesysteem duidelijk &amp; efficiënt?</a:t>
            </a:r>
          </a:p>
          <a:p>
            <a:br>
              <a:rPr lang="nl-BE" sz="2600" dirty="0"/>
            </a:br>
            <a:r>
              <a:rPr lang="fr-BE" sz="2600" dirty="0"/>
              <a:t>Le système de réservation en ligne est-il clair et efficace ?</a:t>
            </a:r>
          </a:p>
        </p:txBody>
      </p:sp>
      <p:sp>
        <p:nvSpPr>
          <p:cNvPr id="6" name="Rechthoek 5">
            <a:extLst>
              <a:ext uri="{FF2B5EF4-FFF2-40B4-BE49-F238E27FC236}">
                <a16:creationId xmlns:a16="http://schemas.microsoft.com/office/drawing/2014/main" id="{A94F35B5-27FA-4638-BC04-9532FD402397}"/>
              </a:ext>
            </a:extLst>
          </p:cNvPr>
          <p:cNvSpPr/>
          <p:nvPr/>
        </p:nvSpPr>
        <p:spPr>
          <a:xfrm>
            <a:off x="975908" y="2872597"/>
            <a:ext cx="2928026" cy="2574892"/>
          </a:xfrm>
          <a:prstGeom prst="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800" b="1" dirty="0">
              <a:solidFill>
                <a:schemeClr val="tx1"/>
              </a:solidFill>
            </a:endParaRPr>
          </a:p>
          <a:p>
            <a:r>
              <a:rPr lang="nl-BE" sz="2800" b="1" dirty="0">
                <a:solidFill>
                  <a:schemeClr val="tx1"/>
                </a:solidFill>
              </a:rPr>
              <a:t>10 Ja, volledig</a:t>
            </a:r>
          </a:p>
          <a:p>
            <a:r>
              <a:rPr lang="nl-BE" sz="2800" b="1" dirty="0">
                <a:solidFill>
                  <a:schemeClr val="tx1"/>
                </a:solidFill>
              </a:rPr>
              <a:t>1 Gedeeltelijk</a:t>
            </a:r>
          </a:p>
          <a:p>
            <a:r>
              <a:rPr lang="nl-BE" sz="2800" b="1" dirty="0">
                <a:solidFill>
                  <a:schemeClr val="tx1"/>
                </a:solidFill>
              </a:rPr>
              <a:t>0 Nee</a:t>
            </a:r>
            <a:br>
              <a:rPr lang="nl-BE" sz="2800" b="1" dirty="0">
                <a:solidFill>
                  <a:schemeClr val="tx1"/>
                </a:solidFill>
              </a:rPr>
            </a:br>
            <a:endParaRPr lang="fr-BE" sz="2800" b="1" dirty="0">
              <a:solidFill>
                <a:schemeClr val="tx1"/>
              </a:solidFill>
            </a:endParaRPr>
          </a:p>
        </p:txBody>
      </p:sp>
      <p:sp>
        <p:nvSpPr>
          <p:cNvPr id="11" name="Rechthoek 10">
            <a:extLst>
              <a:ext uri="{FF2B5EF4-FFF2-40B4-BE49-F238E27FC236}">
                <a16:creationId xmlns:a16="http://schemas.microsoft.com/office/drawing/2014/main" id="{72E33234-1C79-4E4C-A9F2-4A1479108CDD}"/>
              </a:ext>
            </a:extLst>
          </p:cNvPr>
          <p:cNvSpPr/>
          <p:nvPr/>
        </p:nvSpPr>
        <p:spPr>
          <a:xfrm>
            <a:off x="4713000" y="2872597"/>
            <a:ext cx="2928026" cy="2574892"/>
          </a:xfrm>
          <a:prstGeom prst="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4 Duidelijk</a:t>
            </a:r>
            <a:br>
              <a:rPr lang="nl-BE" sz="2800" b="1" dirty="0">
                <a:solidFill>
                  <a:schemeClr val="tx1"/>
                </a:solidFill>
              </a:rPr>
            </a:br>
            <a:r>
              <a:rPr lang="nl-BE" sz="2800" b="1" dirty="0">
                <a:solidFill>
                  <a:schemeClr val="tx1"/>
                </a:solidFill>
              </a:rPr>
              <a:t>3 Redelijk</a:t>
            </a:r>
            <a:br>
              <a:rPr lang="nl-BE" sz="2800" b="1" dirty="0">
                <a:solidFill>
                  <a:schemeClr val="tx1"/>
                </a:solidFill>
              </a:rPr>
            </a:br>
            <a:r>
              <a:rPr lang="nl-BE" sz="2800" b="1" dirty="0">
                <a:solidFill>
                  <a:schemeClr val="tx1"/>
                </a:solidFill>
              </a:rPr>
              <a:t>0 Verwarrend</a:t>
            </a:r>
            <a:endParaRPr lang="fr-BE" sz="2800" b="1" dirty="0">
              <a:solidFill>
                <a:schemeClr val="tx1"/>
              </a:solidFill>
            </a:endParaRPr>
          </a:p>
        </p:txBody>
      </p:sp>
      <p:sp>
        <p:nvSpPr>
          <p:cNvPr id="12" name="Rechthoek 11">
            <a:extLst>
              <a:ext uri="{FF2B5EF4-FFF2-40B4-BE49-F238E27FC236}">
                <a16:creationId xmlns:a16="http://schemas.microsoft.com/office/drawing/2014/main" id="{35A6AC42-FC13-4F5A-A8B4-8DA7A2A72DB0}"/>
              </a:ext>
            </a:extLst>
          </p:cNvPr>
          <p:cNvSpPr/>
          <p:nvPr/>
        </p:nvSpPr>
        <p:spPr>
          <a:xfrm>
            <a:off x="8411354" y="2872597"/>
            <a:ext cx="2928026" cy="2574892"/>
          </a:xfrm>
          <a:prstGeom prst="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0 Ja, vaak</a:t>
            </a:r>
            <a:br>
              <a:rPr lang="nl-BE" sz="2800" b="1" dirty="0">
                <a:solidFill>
                  <a:schemeClr val="tx1"/>
                </a:solidFill>
              </a:rPr>
            </a:br>
            <a:r>
              <a:rPr lang="nl-BE" sz="2800" b="1" dirty="0">
                <a:solidFill>
                  <a:schemeClr val="tx1"/>
                </a:solidFill>
              </a:rPr>
              <a:t>4 Af en toe</a:t>
            </a:r>
            <a:br>
              <a:rPr lang="nl-BE" sz="2800" b="1" dirty="0">
                <a:solidFill>
                  <a:schemeClr val="tx1"/>
                </a:solidFill>
              </a:rPr>
            </a:br>
            <a:r>
              <a:rPr lang="nl-BE" sz="2800" b="1" dirty="0">
                <a:solidFill>
                  <a:schemeClr val="tx1"/>
                </a:solidFill>
              </a:rPr>
              <a:t>7 Nee, nooit</a:t>
            </a:r>
            <a:endParaRPr lang="fr-BE" sz="2800" b="1" dirty="0">
              <a:solidFill>
                <a:schemeClr val="tx1"/>
              </a:solidFill>
            </a:endParaRPr>
          </a:p>
        </p:txBody>
      </p:sp>
    </p:spTree>
    <p:extLst>
      <p:ext uri="{BB962C8B-B14F-4D97-AF65-F5344CB8AC3E}">
        <p14:creationId xmlns:p14="http://schemas.microsoft.com/office/powerpoint/2010/main" val="1927454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title="Tekenfilmoranje toetsenbord">
            <a:hlinkClick r:id="" action="ppaction://media"/>
            <a:extLst>
              <a:ext uri="{FF2B5EF4-FFF2-40B4-BE49-F238E27FC236}">
                <a16:creationId xmlns:a16="http://schemas.microsoft.com/office/drawing/2014/main" id="{C8BBAC31-39DE-42E3-A3E1-0CE275ACF6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6" name="Tekstballon: ovaal 5">
            <a:extLst>
              <a:ext uri="{FF2B5EF4-FFF2-40B4-BE49-F238E27FC236}">
                <a16:creationId xmlns:a16="http://schemas.microsoft.com/office/drawing/2014/main" id="{8A748794-BA6F-4A58-B2B3-9B052269141B}"/>
              </a:ext>
            </a:extLst>
          </p:cNvPr>
          <p:cNvSpPr/>
          <p:nvPr/>
        </p:nvSpPr>
        <p:spPr>
          <a:xfrm>
            <a:off x="282805" y="1420829"/>
            <a:ext cx="2997724" cy="2387600"/>
          </a:xfrm>
          <a:prstGeom prst="wedgeEllipseCallout">
            <a:avLst>
              <a:gd name="adj1" fmla="val 84272"/>
              <a:gd name="adj2" fmla="val 1686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00" b="1" dirty="0">
              <a:solidFill>
                <a:prstClr val="black"/>
              </a:solidFill>
              <a:latin typeface="+mj-lt"/>
            </a:endParaRPr>
          </a:p>
          <a:p>
            <a:pPr algn="ctr"/>
            <a:r>
              <a:rPr lang="nl-NL" sz="1200" b="1" dirty="0">
                <a:solidFill>
                  <a:prstClr val="black"/>
                </a:solidFill>
                <a:latin typeface="+mj-lt"/>
              </a:rPr>
              <a:t>Praktische info wordt ondersneeuwt door overbodige tekst</a:t>
            </a:r>
          </a:p>
          <a:p>
            <a:pPr algn="ctr"/>
            <a:endParaRPr lang="nl-BE" sz="1200" b="1" dirty="0">
              <a:solidFill>
                <a:prstClr val="black"/>
              </a:solidFill>
              <a:latin typeface="+mj-lt"/>
            </a:endParaRPr>
          </a:p>
          <a:p>
            <a:pPr algn="ctr"/>
            <a:r>
              <a:rPr lang="fr-BE" sz="1200" b="1" dirty="0">
                <a:solidFill>
                  <a:prstClr val="black"/>
                </a:solidFill>
                <a:latin typeface="+mj-lt"/>
              </a:rPr>
              <a:t>Les informations pratiques sont noyées dans un texte redondant</a:t>
            </a:r>
          </a:p>
        </p:txBody>
      </p:sp>
      <p:sp>
        <p:nvSpPr>
          <p:cNvPr id="7" name="Tekstballon: ovaal 6">
            <a:extLst>
              <a:ext uri="{FF2B5EF4-FFF2-40B4-BE49-F238E27FC236}">
                <a16:creationId xmlns:a16="http://schemas.microsoft.com/office/drawing/2014/main" id="{489B81D1-E801-4873-8BDF-8EA1E11BB95B}"/>
              </a:ext>
            </a:extLst>
          </p:cNvPr>
          <p:cNvSpPr/>
          <p:nvPr/>
        </p:nvSpPr>
        <p:spPr>
          <a:xfrm>
            <a:off x="6919686" y="925078"/>
            <a:ext cx="2256410" cy="1422451"/>
          </a:xfrm>
          <a:prstGeom prst="wedgeEllipseCallout">
            <a:avLst>
              <a:gd name="adj1" fmla="val -43098"/>
              <a:gd name="adj2" fmla="val 6531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endParaRPr lang="nl-BE" sz="1200" b="1" dirty="0">
              <a:solidFill>
                <a:prstClr val="black"/>
              </a:solidFill>
              <a:latin typeface="+mj-lt"/>
            </a:endParaRPr>
          </a:p>
          <a:p>
            <a:pPr algn="ct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kumimoji="0" lang="nl-BE" sz="1200" b="1" i="0" u="none" strike="noStrike" kern="1200" cap="none" spc="0" normalizeH="0" baseline="0" noProof="0" dirty="0">
                <a:ln>
                  <a:noFill/>
                </a:ln>
                <a:solidFill>
                  <a:prstClr val="black"/>
                </a:solidFill>
                <a:effectLst/>
                <a:uLnTx/>
                <a:uFillTx/>
                <a:latin typeface="+mj-lt"/>
                <a:ea typeface="+mn-ea"/>
                <a:cs typeface="+mn-cs"/>
              </a:rPr>
              <a:t>Vrij bezoek werd erg gewaardeerd</a:t>
            </a: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lang="fr-BE" sz="1200" b="1" dirty="0">
                <a:solidFill>
                  <a:prstClr val="black"/>
                </a:solidFill>
                <a:latin typeface="+mj-lt"/>
              </a:rPr>
              <a:t>La visite libre a été très appréciée</a:t>
            </a: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endParaRPr lang="nl-BE" sz="1200" b="1" dirty="0">
              <a:solidFill>
                <a:prstClr val="black"/>
              </a:solidFill>
              <a:latin typeface="+mj-lt"/>
            </a:endParaRPr>
          </a:p>
          <a:p>
            <a:pPr algn="ctr"/>
            <a:endParaRPr lang="fr-BE" b="1" dirty="0">
              <a:latin typeface="+mj-lt"/>
            </a:endParaRPr>
          </a:p>
        </p:txBody>
      </p:sp>
      <p:sp>
        <p:nvSpPr>
          <p:cNvPr id="8" name="Tekstballon: ovaal 7">
            <a:extLst>
              <a:ext uri="{FF2B5EF4-FFF2-40B4-BE49-F238E27FC236}">
                <a16:creationId xmlns:a16="http://schemas.microsoft.com/office/drawing/2014/main" id="{5F31F3D2-C860-4144-B906-245D0265D58E}"/>
              </a:ext>
            </a:extLst>
          </p:cNvPr>
          <p:cNvSpPr/>
          <p:nvPr/>
        </p:nvSpPr>
        <p:spPr>
          <a:xfrm>
            <a:off x="354429" y="4139414"/>
            <a:ext cx="3248564" cy="2387600"/>
          </a:xfrm>
          <a:prstGeom prst="wedgeEllipseCallout">
            <a:avLst>
              <a:gd name="adj1" fmla="val 71791"/>
              <a:gd name="adj2" fmla="val -3542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endParaRPr lang="nl-BE" sz="1200" b="1" dirty="0">
              <a:solidFill>
                <a:prstClr val="black"/>
              </a:solidFill>
              <a:latin typeface="+mj-lt"/>
            </a:endParaRPr>
          </a:p>
          <a:p>
            <a:pPr algn="ct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lang="nl-NL" sz="1200" b="1" dirty="0">
                <a:solidFill>
                  <a:prstClr val="black"/>
                </a:solidFill>
                <a:latin typeface="+mj-lt"/>
              </a:rPr>
              <a:t>Overboekingen toestaan </a:t>
            </a:r>
            <a:r>
              <a:rPr lang="nl-NL" sz="1200" b="1" dirty="0" err="1">
                <a:solidFill>
                  <a:prstClr val="black"/>
                </a:solidFill>
                <a:latin typeface="+mj-lt"/>
              </a:rPr>
              <a:t>ivm</a:t>
            </a:r>
            <a:r>
              <a:rPr lang="nl-NL" sz="1200" b="1" dirty="0">
                <a:solidFill>
                  <a:prstClr val="black"/>
                </a:solidFill>
                <a:latin typeface="+mj-lt"/>
              </a:rPr>
              <a:t> no-shows, of last minute extra plaatsen toevoegen</a:t>
            </a:r>
          </a:p>
          <a:p>
            <a:pPr algn="ctr"/>
            <a:br>
              <a:rPr kumimoji="0" lang="nl-BE" sz="1200" b="1" i="0" u="none" strike="noStrike" kern="1200" cap="none" spc="0" normalizeH="0" baseline="0" noProof="0" dirty="0">
                <a:ln>
                  <a:noFill/>
                </a:ln>
                <a:solidFill>
                  <a:prstClr val="black"/>
                </a:solidFill>
                <a:effectLst/>
                <a:uLnTx/>
                <a:uFillTx/>
                <a:latin typeface="+mj-lt"/>
                <a:ea typeface="+mn-ea"/>
                <a:cs typeface="+mn-cs"/>
              </a:rPr>
            </a:br>
            <a:r>
              <a:rPr lang="fr-BE" sz="1200" b="1" dirty="0">
                <a:solidFill>
                  <a:prstClr val="black"/>
                </a:solidFill>
                <a:latin typeface="+mj-lt"/>
              </a:rPr>
              <a:t>Autoriser la surréservation en cas de non-présentation, ou ajouter des sièges supplémentaires à la dernière minute</a:t>
            </a:r>
          </a:p>
          <a:p>
            <a:pPr algn="ctr"/>
            <a:endParaRPr lang="nl-BE" sz="1200" b="1" dirty="0">
              <a:solidFill>
                <a:prstClr val="black"/>
              </a:solidFill>
              <a:latin typeface="+mj-lt"/>
            </a:endParaRPr>
          </a:p>
          <a:p>
            <a:pPr algn="ctr"/>
            <a:endParaRPr lang="fr-BE" b="1" dirty="0">
              <a:latin typeface="+mj-lt"/>
            </a:endParaRPr>
          </a:p>
        </p:txBody>
      </p:sp>
      <p:sp>
        <p:nvSpPr>
          <p:cNvPr id="9" name="Tekstballon: ovaal 8">
            <a:extLst>
              <a:ext uri="{FF2B5EF4-FFF2-40B4-BE49-F238E27FC236}">
                <a16:creationId xmlns:a16="http://schemas.microsoft.com/office/drawing/2014/main" id="{DB8A87C9-47D6-4095-AB1F-693770FC24EC}"/>
              </a:ext>
            </a:extLst>
          </p:cNvPr>
          <p:cNvSpPr/>
          <p:nvPr/>
        </p:nvSpPr>
        <p:spPr>
          <a:xfrm>
            <a:off x="8769265" y="2183464"/>
            <a:ext cx="3248564" cy="2178286"/>
          </a:xfrm>
          <a:prstGeom prst="wedgeEllipseCallout">
            <a:avLst>
              <a:gd name="adj1" fmla="val -73591"/>
              <a:gd name="adj2" fmla="val 2325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kumimoji="0" lang="nl-BE" sz="1200" b="1" i="0" u="none" strike="noStrike" kern="1200" cap="none" spc="0" normalizeH="0" baseline="0" noProof="0" dirty="0">
                <a:ln>
                  <a:noFill/>
                </a:ln>
                <a:solidFill>
                  <a:prstClr val="black"/>
                </a:solidFill>
                <a:effectLst/>
                <a:uLnTx/>
                <a:uFillTx/>
                <a:latin typeface="+mj-lt"/>
                <a:ea typeface="+mn-ea"/>
                <a:cs typeface="+mn-cs"/>
              </a:rPr>
            </a:br>
            <a:r>
              <a:rPr lang="nl-NL" sz="1200" b="1" dirty="0">
                <a:solidFill>
                  <a:prstClr val="black"/>
                </a:solidFill>
                <a:latin typeface="+mj-lt"/>
              </a:rPr>
              <a:t>Bevestigingsgegevens kwamen niet altijd overeen met info op de website</a:t>
            </a: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lang="fr-BE" sz="1200" b="1" dirty="0">
                <a:solidFill>
                  <a:prstClr val="black"/>
                </a:solidFill>
                <a:latin typeface="+mj-lt"/>
              </a:rPr>
              <a:t>Les détails de la confirmation ne correspondaient pas toujours aux informations figurant sur le site web</a:t>
            </a:r>
            <a:endParaRPr lang="nl-BE" sz="1200" b="1" dirty="0">
              <a:solidFill>
                <a:prstClr val="black"/>
              </a:solidFill>
              <a:latin typeface="+mj-lt"/>
            </a:endParaRPr>
          </a:p>
          <a:p>
            <a:pPr algn="ctr"/>
            <a:endParaRPr lang="fr-BE" b="1" dirty="0">
              <a:latin typeface="+mj-lt"/>
            </a:endParaRPr>
          </a:p>
        </p:txBody>
      </p:sp>
      <p:sp>
        <p:nvSpPr>
          <p:cNvPr id="10" name="Tekstballon: ovaal 9">
            <a:extLst>
              <a:ext uri="{FF2B5EF4-FFF2-40B4-BE49-F238E27FC236}">
                <a16:creationId xmlns:a16="http://schemas.microsoft.com/office/drawing/2014/main" id="{B6E219F0-473A-4730-B1AE-A39AFB68CC6D}"/>
              </a:ext>
            </a:extLst>
          </p:cNvPr>
          <p:cNvSpPr/>
          <p:nvPr/>
        </p:nvSpPr>
        <p:spPr>
          <a:xfrm>
            <a:off x="3332735" y="587000"/>
            <a:ext cx="3075820" cy="1422451"/>
          </a:xfrm>
          <a:prstGeom prst="wedgeEllipseCallout">
            <a:avLst>
              <a:gd name="adj1" fmla="val 27442"/>
              <a:gd name="adj2" fmla="val 949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br>
              <a:rPr kumimoji="0" lang="nl-BE" sz="1200" b="1" i="0" u="none" strike="noStrike" kern="1200" cap="none" spc="0" normalizeH="0" baseline="0" noProof="0" dirty="0">
                <a:ln>
                  <a:noFill/>
                </a:ln>
                <a:solidFill>
                  <a:prstClr val="black"/>
                </a:solidFill>
                <a:effectLst/>
                <a:uLnTx/>
                <a:uFillTx/>
                <a:latin typeface="+mj-lt"/>
                <a:ea typeface="+mn-ea"/>
                <a:cs typeface="+mn-cs"/>
              </a:rPr>
            </a:br>
            <a:r>
              <a:rPr kumimoji="0" lang="nl-BE" sz="1200" b="1" i="0" u="none" strike="noStrike" kern="1200" cap="none" spc="0" normalizeH="0" baseline="0" noProof="0" dirty="0">
                <a:ln>
                  <a:noFill/>
                </a:ln>
                <a:solidFill>
                  <a:prstClr val="black"/>
                </a:solidFill>
                <a:effectLst/>
                <a:uLnTx/>
                <a:uFillTx/>
                <a:latin typeface="+mj-lt"/>
                <a:ea typeface="+mn-ea"/>
                <a:cs typeface="+mn-cs"/>
              </a:rPr>
              <a:t>Veel klachten over beperkte </a:t>
            </a:r>
            <a:r>
              <a:rPr kumimoji="0" lang="nl-BE" sz="1200" b="1" i="0" u="none" strike="noStrike" kern="1200" cap="none" spc="0" normalizeH="0" baseline="0" noProof="0" dirty="0" err="1">
                <a:ln>
                  <a:noFill/>
                </a:ln>
                <a:solidFill>
                  <a:prstClr val="black"/>
                </a:solidFill>
                <a:effectLst/>
                <a:uLnTx/>
                <a:uFillTx/>
                <a:latin typeface="+mj-lt"/>
                <a:ea typeface="+mn-ea"/>
                <a:cs typeface="+mn-cs"/>
              </a:rPr>
              <a:t>tijdslots</a:t>
            </a: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lang="fr-BE" sz="1200" b="1" dirty="0">
                <a:solidFill>
                  <a:prstClr val="black"/>
                </a:solidFill>
                <a:latin typeface="+mj-lt"/>
              </a:rPr>
              <a:t>Nombreuses plaintes concernant les créneaux horaires limités</a:t>
            </a:r>
            <a:endParaRPr lang="nl-BE" sz="1200" b="1" dirty="0">
              <a:solidFill>
                <a:prstClr val="black"/>
              </a:solidFill>
              <a:latin typeface="+mj-lt"/>
            </a:endParaRPr>
          </a:p>
          <a:p>
            <a:pPr algn="ctr"/>
            <a:endParaRPr lang="fr-BE" b="1" dirty="0">
              <a:latin typeface="+mj-lt"/>
            </a:endParaRPr>
          </a:p>
        </p:txBody>
      </p:sp>
      <p:sp>
        <p:nvSpPr>
          <p:cNvPr id="11" name="Tekstballon: ovaal 10">
            <a:extLst>
              <a:ext uri="{FF2B5EF4-FFF2-40B4-BE49-F238E27FC236}">
                <a16:creationId xmlns:a16="http://schemas.microsoft.com/office/drawing/2014/main" id="{3145498E-C5D0-4B6E-913D-B79B9E61DF98}"/>
              </a:ext>
            </a:extLst>
          </p:cNvPr>
          <p:cNvSpPr/>
          <p:nvPr/>
        </p:nvSpPr>
        <p:spPr>
          <a:xfrm>
            <a:off x="6363343" y="4517571"/>
            <a:ext cx="3869227" cy="1998444"/>
          </a:xfrm>
          <a:prstGeom prst="wedgeEllipseCallout">
            <a:avLst>
              <a:gd name="adj1" fmla="val -37334"/>
              <a:gd name="adj2" fmla="val -5553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lang="nl-NL" sz="1200" b="1" dirty="0">
                <a:solidFill>
                  <a:prstClr val="black"/>
                </a:solidFill>
                <a:latin typeface="+mj-lt"/>
              </a:rPr>
              <a:t>Sommige bezoekers vonden reserveren moeilijk en kwamen daardoor zonder reservering</a:t>
            </a: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lang="fr-BE" sz="1200" b="1" dirty="0">
                <a:solidFill>
                  <a:prstClr val="black"/>
                </a:solidFill>
                <a:latin typeface="+mj-lt"/>
              </a:rPr>
              <a:t>Certains visiteurs ont eu des difficultés à réserver et sont donc venus sans réservation</a:t>
            </a:r>
            <a:br>
              <a:rPr lang="fr-BE" sz="1200" b="1" dirty="0">
                <a:solidFill>
                  <a:prstClr val="black"/>
                </a:solidFill>
                <a:latin typeface="+mj-lt"/>
              </a:rPr>
            </a:br>
            <a:endParaRPr lang="fr-BE" b="1" dirty="0">
              <a:latin typeface="+mj-lt"/>
            </a:endParaRPr>
          </a:p>
        </p:txBody>
      </p:sp>
    </p:spTree>
    <p:extLst>
      <p:ext uri="{BB962C8B-B14F-4D97-AF65-F5344CB8AC3E}">
        <p14:creationId xmlns:p14="http://schemas.microsoft.com/office/powerpoint/2010/main" val="38371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1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52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anim calcmode="lin" valueType="num">
                                      <p:cBhvr>
                                        <p:cTn id="14" dur="500" fill="hold"/>
                                        <p:tgtEl>
                                          <p:spTgt spid="6"/>
                                        </p:tgtEl>
                                        <p:attrNameLst>
                                          <p:attrName>ppt_x</p:attrName>
                                        </p:attrNameLst>
                                      </p:cBhvr>
                                      <p:tavLst>
                                        <p:tav tm="0">
                                          <p:val>
                                            <p:fltVal val="0.5"/>
                                          </p:val>
                                        </p:tav>
                                        <p:tav tm="100000">
                                          <p:val>
                                            <p:strVal val="#ppt_x"/>
                                          </p:val>
                                        </p:tav>
                                      </p:tavLst>
                                    </p:anim>
                                    <p:anim calcmode="lin" valueType="num">
                                      <p:cBhvr>
                                        <p:cTn id="15"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anim calcmode="lin" valueType="num">
                                      <p:cBhvr>
                                        <p:cTn id="23" dur="500" fill="hold"/>
                                        <p:tgtEl>
                                          <p:spTgt spid="7"/>
                                        </p:tgtEl>
                                        <p:attrNameLst>
                                          <p:attrName>ppt_x</p:attrName>
                                        </p:attrNameLst>
                                      </p:cBhvr>
                                      <p:tavLst>
                                        <p:tav tm="0">
                                          <p:val>
                                            <p:fltVal val="0.5"/>
                                          </p:val>
                                        </p:tav>
                                        <p:tav tm="100000">
                                          <p:val>
                                            <p:strVal val="#ppt_x"/>
                                          </p:val>
                                        </p:tav>
                                      </p:tavLst>
                                    </p:anim>
                                    <p:anim calcmode="lin" valueType="num">
                                      <p:cBhvr>
                                        <p:cTn id="24"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fltVal val="0.5"/>
                                          </p:val>
                                        </p:tav>
                                        <p:tav tm="100000">
                                          <p:val>
                                            <p:strVal val="#ppt_x"/>
                                          </p:val>
                                        </p:tav>
                                      </p:tavLst>
                                    </p:anim>
                                    <p:anim calcmode="lin" valueType="num">
                                      <p:cBhvr>
                                        <p:cTn id="33"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52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anim calcmode="lin" valueType="num">
                                      <p:cBhvr>
                                        <p:cTn id="41" dur="500" fill="hold"/>
                                        <p:tgtEl>
                                          <p:spTgt spid="8"/>
                                        </p:tgtEl>
                                        <p:attrNameLst>
                                          <p:attrName>ppt_x</p:attrName>
                                        </p:attrNameLst>
                                      </p:cBhvr>
                                      <p:tavLst>
                                        <p:tav tm="0">
                                          <p:val>
                                            <p:fltVal val="0.5"/>
                                          </p:val>
                                        </p:tav>
                                        <p:tav tm="100000">
                                          <p:val>
                                            <p:strVal val="#ppt_x"/>
                                          </p:val>
                                        </p:tav>
                                      </p:tavLst>
                                    </p:anim>
                                    <p:anim calcmode="lin" valueType="num">
                                      <p:cBhvr>
                                        <p:cTn id="42"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anim calcmode="lin" valueType="num">
                                      <p:cBhvr>
                                        <p:cTn id="50" dur="500" fill="hold"/>
                                        <p:tgtEl>
                                          <p:spTgt spid="11"/>
                                        </p:tgtEl>
                                        <p:attrNameLst>
                                          <p:attrName>ppt_x</p:attrName>
                                        </p:attrNameLst>
                                      </p:cBhvr>
                                      <p:tavLst>
                                        <p:tav tm="0">
                                          <p:val>
                                            <p:fltVal val="0.5"/>
                                          </p:val>
                                        </p:tav>
                                        <p:tav tm="100000">
                                          <p:val>
                                            <p:strVal val="#ppt_x"/>
                                          </p:val>
                                        </p:tav>
                                      </p:tavLst>
                                    </p:anim>
                                    <p:anim calcmode="lin" valueType="num">
                                      <p:cBhvr>
                                        <p:cTn id="5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anim calcmode="lin" valueType="num">
                                      <p:cBhvr>
                                        <p:cTn id="59" dur="500" fill="hold"/>
                                        <p:tgtEl>
                                          <p:spTgt spid="9"/>
                                        </p:tgtEl>
                                        <p:attrNameLst>
                                          <p:attrName>ppt_x</p:attrName>
                                        </p:attrNameLst>
                                      </p:cBhvr>
                                      <p:tavLst>
                                        <p:tav tm="0">
                                          <p:val>
                                            <p:fltVal val="0.5"/>
                                          </p:val>
                                        </p:tav>
                                        <p:tav tm="100000">
                                          <p:val>
                                            <p:strVal val="#ppt_x"/>
                                          </p:val>
                                        </p:tav>
                                      </p:tavLst>
                                    </p:anim>
                                    <p:anim calcmode="lin" valueType="num">
                                      <p:cBhvr>
                                        <p:cTn id="60"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61" repeatCount="indefinite" fill="hold" display="0">
                  <p:stCondLst>
                    <p:cond delay="indefinite"/>
                  </p:stCondLst>
                </p:cTn>
                <p:tgtEl>
                  <p:spTgt spid="5"/>
                </p:tgtEl>
              </p:cMediaNode>
            </p:vide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uitenshuis, hemel, plant, kleding&#10;&#10;Automatisch gegenereerde beschrijving">
            <a:extLst>
              <a:ext uri="{FF2B5EF4-FFF2-40B4-BE49-F238E27FC236}">
                <a16:creationId xmlns:a16="http://schemas.microsoft.com/office/drawing/2014/main" id="{034EB7B3-C08B-43A5-B642-167F8E596CB2}"/>
              </a:ext>
            </a:extLst>
          </p:cNvPr>
          <p:cNvPicPr>
            <a:picLocks noChangeAspect="1"/>
          </p:cNvPicPr>
          <p:nvPr/>
        </p:nvPicPr>
        <p:blipFill rotWithShape="1">
          <a:blip r:embed="rId2">
            <a:extLst>
              <a:ext uri="{28A0092B-C50C-407E-A947-70E740481C1C}">
                <a14:useLocalDpi xmlns:a14="http://schemas.microsoft.com/office/drawing/2010/main" val="0"/>
              </a:ext>
            </a:extLst>
          </a:blip>
          <a:srcRect t="42697" r="51598"/>
          <a:stretch/>
        </p:blipFill>
        <p:spPr>
          <a:xfrm>
            <a:off x="7741299" y="1304181"/>
            <a:ext cx="4450703" cy="4215367"/>
          </a:xfrm>
          <a:prstGeom prst="rect">
            <a:avLst/>
          </a:prstGeom>
        </p:spPr>
      </p:pic>
      <p:pic>
        <p:nvPicPr>
          <p:cNvPr id="7" name="Afbeelding 6" descr="Afbeelding met kleding, persoon, Dans, mensen&#10;&#10;Automatisch gegenereerde beschrijving">
            <a:extLst>
              <a:ext uri="{FF2B5EF4-FFF2-40B4-BE49-F238E27FC236}">
                <a16:creationId xmlns:a16="http://schemas.microsoft.com/office/drawing/2014/main" id="{BC34ED89-DC21-4237-A529-6E6F595A6C54}"/>
              </a:ext>
            </a:extLst>
          </p:cNvPr>
          <p:cNvPicPr>
            <a:picLocks noChangeAspect="1"/>
          </p:cNvPicPr>
          <p:nvPr/>
        </p:nvPicPr>
        <p:blipFill rotWithShape="1">
          <a:blip r:embed="rId3">
            <a:extLst>
              <a:ext uri="{28A0092B-C50C-407E-A947-70E740481C1C}">
                <a14:useLocalDpi xmlns:a14="http://schemas.microsoft.com/office/drawing/2010/main" val="0"/>
              </a:ext>
            </a:extLst>
          </a:blip>
          <a:srcRect l="20185" t="30562" r="31207" b="12359"/>
          <a:stretch/>
        </p:blipFill>
        <p:spPr>
          <a:xfrm>
            <a:off x="0" y="1338450"/>
            <a:ext cx="4450703" cy="4181099"/>
          </a:xfrm>
          <a:prstGeom prst="rect">
            <a:avLst/>
          </a:prstGeom>
        </p:spPr>
      </p:pic>
      <p:pic>
        <p:nvPicPr>
          <p:cNvPr id="9" name="Afbeelding 8" descr="Afbeelding met Composiet, gebouw, Balk, muur&#10;&#10;Automatisch gegenereerde beschrijving">
            <a:extLst>
              <a:ext uri="{FF2B5EF4-FFF2-40B4-BE49-F238E27FC236}">
                <a16:creationId xmlns:a16="http://schemas.microsoft.com/office/drawing/2014/main" id="{64BF22F8-2017-4436-9E71-82ED58E1AEBF}"/>
              </a:ext>
            </a:extLst>
          </p:cNvPr>
          <p:cNvPicPr>
            <a:picLocks noChangeAspect="1"/>
          </p:cNvPicPr>
          <p:nvPr/>
        </p:nvPicPr>
        <p:blipFill rotWithShape="1">
          <a:blip r:embed="rId4">
            <a:extLst>
              <a:ext uri="{28A0092B-C50C-407E-A947-70E740481C1C}">
                <a14:useLocalDpi xmlns:a14="http://schemas.microsoft.com/office/drawing/2010/main" val="0"/>
              </a:ext>
            </a:extLst>
          </a:blip>
          <a:srcRect l="8197" t="34774" r="12121" b="1878"/>
          <a:stretch/>
        </p:blipFill>
        <p:spPr>
          <a:xfrm>
            <a:off x="4013360" y="1304181"/>
            <a:ext cx="4241873" cy="4215367"/>
          </a:xfrm>
          <a:prstGeom prst="rect">
            <a:avLst/>
          </a:prstGeom>
        </p:spPr>
      </p:pic>
      <p:sp>
        <p:nvSpPr>
          <p:cNvPr id="13" name="Rectangle 1">
            <a:extLst>
              <a:ext uri="{FF2B5EF4-FFF2-40B4-BE49-F238E27FC236}">
                <a16:creationId xmlns:a16="http://schemas.microsoft.com/office/drawing/2014/main" id="{1BCD0DA5-8F0C-4D0A-AD64-8A48A5537D6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rPr>
              <a:t>intérêts</a:t>
            </a:r>
          </a:p>
        </p:txBody>
      </p:sp>
      <p:sp>
        <p:nvSpPr>
          <p:cNvPr id="14" name="Rectangle 2">
            <a:extLst>
              <a:ext uri="{FF2B5EF4-FFF2-40B4-BE49-F238E27FC236}">
                <a16:creationId xmlns:a16="http://schemas.microsoft.com/office/drawing/2014/main" id="{CD66FFD4-4ABA-4CAF-B69D-4F9F90253D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rPr>
              <a:t>intérêts</a:t>
            </a:r>
          </a:p>
        </p:txBody>
      </p:sp>
      <p:sp>
        <p:nvSpPr>
          <p:cNvPr id="15" name="Tekstvak 14">
            <a:extLst>
              <a:ext uri="{FF2B5EF4-FFF2-40B4-BE49-F238E27FC236}">
                <a16:creationId xmlns:a16="http://schemas.microsoft.com/office/drawing/2014/main" id="{8138AA32-33E8-49FB-967A-C20B9581E0BC}"/>
              </a:ext>
            </a:extLst>
          </p:cNvPr>
          <p:cNvSpPr txBox="1"/>
          <p:nvPr/>
        </p:nvSpPr>
        <p:spPr>
          <a:xfrm>
            <a:off x="1138194" y="457200"/>
            <a:ext cx="1479892" cy="646331"/>
          </a:xfrm>
          <a:prstGeom prst="rect">
            <a:avLst/>
          </a:prstGeom>
          <a:noFill/>
        </p:spPr>
        <p:txBody>
          <a:bodyPr wrap="none" rtlCol="0">
            <a:spAutoFit/>
          </a:bodyPr>
          <a:lstStyle/>
          <a:p>
            <a:pPr algn="ctr"/>
            <a:r>
              <a:rPr lang="nl-BE" b="1" dirty="0">
                <a:solidFill>
                  <a:schemeClr val="bg1"/>
                </a:solidFill>
                <a:latin typeface="+mj-lt"/>
              </a:rPr>
              <a:t>Ervaring</a:t>
            </a:r>
          </a:p>
          <a:p>
            <a:pPr algn="ctr"/>
            <a:r>
              <a:rPr lang="nl-BE" b="1" dirty="0" err="1">
                <a:solidFill>
                  <a:schemeClr val="bg1"/>
                </a:solidFill>
                <a:latin typeface="+mj-lt"/>
              </a:rPr>
              <a:t>Expérience</a:t>
            </a:r>
            <a:r>
              <a:rPr lang="nl-BE" b="1" dirty="0">
                <a:solidFill>
                  <a:schemeClr val="bg1"/>
                </a:solidFill>
                <a:latin typeface="+mj-lt"/>
              </a:rPr>
              <a:t> </a:t>
            </a:r>
            <a:endParaRPr lang="fr-BE" b="1" dirty="0">
              <a:solidFill>
                <a:schemeClr val="bg1"/>
              </a:solidFill>
              <a:latin typeface="+mj-lt"/>
            </a:endParaRPr>
          </a:p>
        </p:txBody>
      </p:sp>
      <p:sp>
        <p:nvSpPr>
          <p:cNvPr id="16" name="Tekstvak 15">
            <a:extLst>
              <a:ext uri="{FF2B5EF4-FFF2-40B4-BE49-F238E27FC236}">
                <a16:creationId xmlns:a16="http://schemas.microsoft.com/office/drawing/2014/main" id="{BA6FD24B-ED59-4429-B33B-3DB511106959}"/>
              </a:ext>
            </a:extLst>
          </p:cNvPr>
          <p:cNvSpPr txBox="1"/>
          <p:nvPr/>
        </p:nvSpPr>
        <p:spPr>
          <a:xfrm>
            <a:off x="5347128" y="413487"/>
            <a:ext cx="1402948" cy="646331"/>
          </a:xfrm>
          <a:prstGeom prst="rect">
            <a:avLst/>
          </a:prstGeom>
          <a:noFill/>
        </p:spPr>
        <p:txBody>
          <a:bodyPr wrap="none" rtlCol="0">
            <a:spAutoFit/>
          </a:bodyPr>
          <a:lstStyle/>
          <a:p>
            <a:pPr algn="ctr"/>
            <a:r>
              <a:rPr lang="nl-BE" b="1" dirty="0">
                <a:solidFill>
                  <a:schemeClr val="bg1"/>
                </a:solidFill>
                <a:latin typeface="+mj-lt"/>
              </a:rPr>
              <a:t>Motivatie</a:t>
            </a:r>
          </a:p>
          <a:p>
            <a:pPr algn="ctr"/>
            <a:r>
              <a:rPr lang="nl-BE" b="1" dirty="0" err="1">
                <a:solidFill>
                  <a:schemeClr val="bg1"/>
                </a:solidFill>
                <a:latin typeface="+mj-lt"/>
              </a:rPr>
              <a:t>Motivation</a:t>
            </a:r>
            <a:r>
              <a:rPr lang="nl-BE" b="1" dirty="0">
                <a:solidFill>
                  <a:schemeClr val="bg1"/>
                </a:solidFill>
                <a:latin typeface="+mj-lt"/>
              </a:rPr>
              <a:t> </a:t>
            </a:r>
            <a:endParaRPr lang="fr-BE" b="1" dirty="0">
              <a:solidFill>
                <a:schemeClr val="bg1"/>
              </a:solidFill>
              <a:latin typeface="+mj-lt"/>
            </a:endParaRPr>
          </a:p>
        </p:txBody>
      </p:sp>
      <p:sp>
        <p:nvSpPr>
          <p:cNvPr id="17" name="Tekstvak 16">
            <a:extLst>
              <a:ext uri="{FF2B5EF4-FFF2-40B4-BE49-F238E27FC236}">
                <a16:creationId xmlns:a16="http://schemas.microsoft.com/office/drawing/2014/main" id="{AE68C0FB-8030-486B-827D-1A424DC257A5}"/>
              </a:ext>
            </a:extLst>
          </p:cNvPr>
          <p:cNvSpPr txBox="1"/>
          <p:nvPr/>
        </p:nvSpPr>
        <p:spPr>
          <a:xfrm>
            <a:off x="9727802" y="457200"/>
            <a:ext cx="1326004" cy="646331"/>
          </a:xfrm>
          <a:prstGeom prst="rect">
            <a:avLst/>
          </a:prstGeom>
          <a:noFill/>
        </p:spPr>
        <p:txBody>
          <a:bodyPr wrap="none" rtlCol="0">
            <a:spAutoFit/>
          </a:bodyPr>
          <a:lstStyle/>
          <a:p>
            <a:pPr algn="ctr"/>
            <a:r>
              <a:rPr lang="nl-BE" b="1" dirty="0">
                <a:solidFill>
                  <a:schemeClr val="bg1"/>
                </a:solidFill>
                <a:latin typeface="+mj-lt"/>
              </a:rPr>
              <a:t>Interesses</a:t>
            </a:r>
          </a:p>
          <a:p>
            <a:pPr algn="ctr"/>
            <a:r>
              <a:rPr lang="nl-BE" b="1" dirty="0" err="1">
                <a:solidFill>
                  <a:schemeClr val="bg1"/>
                </a:solidFill>
                <a:latin typeface="+mj-lt"/>
              </a:rPr>
              <a:t>Intérêts</a:t>
            </a:r>
            <a:endParaRPr lang="fr-BE" b="1" dirty="0">
              <a:solidFill>
                <a:schemeClr val="bg1"/>
              </a:solidFill>
              <a:latin typeface="+mj-lt"/>
            </a:endParaRPr>
          </a:p>
        </p:txBody>
      </p:sp>
    </p:spTree>
    <p:extLst>
      <p:ext uri="{BB962C8B-B14F-4D97-AF65-F5344CB8AC3E}">
        <p14:creationId xmlns:p14="http://schemas.microsoft.com/office/powerpoint/2010/main" val="3947921067"/>
      </p:ext>
    </p:extLst>
  </p:cSld>
  <p:clrMapOvr>
    <a:masterClrMapping/>
  </p:clrMapOvr>
  <p:transition spd="med">
    <p:pull/>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93BDA-7318-44B5-8FAA-87C96D4A4EF5}"/>
              </a:ext>
            </a:extLst>
          </p:cNvPr>
          <p:cNvSpPr>
            <a:spLocks noGrp="1"/>
          </p:cNvSpPr>
          <p:nvPr>
            <p:ph type="ctrTitle"/>
          </p:nvPr>
        </p:nvSpPr>
        <p:spPr>
          <a:xfrm>
            <a:off x="1076325" y="2601841"/>
            <a:ext cx="10039349" cy="2387600"/>
          </a:xfrm>
        </p:spPr>
        <p:txBody>
          <a:bodyPr/>
          <a:lstStyle/>
          <a:p>
            <a:r>
              <a:rPr lang="nl-BE" dirty="0"/>
              <a:t>Beoordeling ondersteuning personeel /</a:t>
            </a:r>
            <a:br>
              <a:rPr lang="nl-BE" dirty="0"/>
            </a:br>
            <a:r>
              <a:rPr lang="fr-BE" dirty="0"/>
              <a:t>Évaluation du soutien du personnel</a:t>
            </a:r>
          </a:p>
        </p:txBody>
      </p:sp>
    </p:spTree>
    <p:extLst>
      <p:ext uri="{BB962C8B-B14F-4D97-AF65-F5344CB8AC3E}">
        <p14:creationId xmlns:p14="http://schemas.microsoft.com/office/powerpoint/2010/main" val="401637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al 26">
            <a:extLst>
              <a:ext uri="{FF2B5EF4-FFF2-40B4-BE49-F238E27FC236}">
                <a16:creationId xmlns:a16="http://schemas.microsoft.com/office/drawing/2014/main" id="{52D0D1E2-C475-4111-9D98-71CAEB0B67A2}"/>
              </a:ext>
            </a:extLst>
          </p:cNvPr>
          <p:cNvSpPr/>
          <p:nvPr/>
        </p:nvSpPr>
        <p:spPr>
          <a:xfrm>
            <a:off x="792480" y="4554584"/>
            <a:ext cx="670559" cy="6636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18</a:t>
            </a:r>
            <a:endParaRPr lang="fr-BE" b="1" dirty="0">
              <a:solidFill>
                <a:schemeClr val="tx1"/>
              </a:solidFill>
            </a:endParaRPr>
          </a:p>
        </p:txBody>
      </p:sp>
      <p:sp>
        <p:nvSpPr>
          <p:cNvPr id="28" name="Ovaal 27">
            <a:extLst>
              <a:ext uri="{FF2B5EF4-FFF2-40B4-BE49-F238E27FC236}">
                <a16:creationId xmlns:a16="http://schemas.microsoft.com/office/drawing/2014/main" id="{02000B23-402C-4728-95C0-33F01BFEF0F6}"/>
              </a:ext>
            </a:extLst>
          </p:cNvPr>
          <p:cNvSpPr/>
          <p:nvPr/>
        </p:nvSpPr>
        <p:spPr>
          <a:xfrm>
            <a:off x="1627800" y="4537057"/>
            <a:ext cx="670559" cy="6636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11</a:t>
            </a:r>
            <a:endParaRPr lang="fr-BE" b="1" dirty="0">
              <a:solidFill>
                <a:schemeClr val="tx1"/>
              </a:solidFill>
            </a:endParaRPr>
          </a:p>
        </p:txBody>
      </p:sp>
      <p:sp>
        <p:nvSpPr>
          <p:cNvPr id="29" name="Ovaal 28">
            <a:extLst>
              <a:ext uri="{FF2B5EF4-FFF2-40B4-BE49-F238E27FC236}">
                <a16:creationId xmlns:a16="http://schemas.microsoft.com/office/drawing/2014/main" id="{0A5CD3EB-5A48-4EE5-8710-4967A039CACF}"/>
              </a:ext>
            </a:extLst>
          </p:cNvPr>
          <p:cNvSpPr/>
          <p:nvPr/>
        </p:nvSpPr>
        <p:spPr>
          <a:xfrm>
            <a:off x="2468674" y="4554584"/>
            <a:ext cx="670559" cy="66361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2</a:t>
            </a:r>
            <a:endParaRPr lang="fr-BE" b="1" dirty="0">
              <a:solidFill>
                <a:schemeClr val="tx1"/>
              </a:solidFill>
            </a:endParaRPr>
          </a:p>
        </p:txBody>
      </p:sp>
      <p:sp>
        <p:nvSpPr>
          <p:cNvPr id="30" name="Ovaal 29">
            <a:extLst>
              <a:ext uri="{FF2B5EF4-FFF2-40B4-BE49-F238E27FC236}">
                <a16:creationId xmlns:a16="http://schemas.microsoft.com/office/drawing/2014/main" id="{C7E73CD5-91D1-4FA4-A516-C5E901976FD9}"/>
              </a:ext>
            </a:extLst>
          </p:cNvPr>
          <p:cNvSpPr/>
          <p:nvPr/>
        </p:nvSpPr>
        <p:spPr>
          <a:xfrm>
            <a:off x="3320732" y="4554584"/>
            <a:ext cx="670559" cy="6636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0</a:t>
            </a:r>
            <a:endParaRPr lang="fr-BE" b="1" dirty="0">
              <a:solidFill>
                <a:schemeClr val="tx1"/>
              </a:solidFill>
            </a:endParaRPr>
          </a:p>
        </p:txBody>
      </p:sp>
      <p:sp>
        <p:nvSpPr>
          <p:cNvPr id="39" name="Rechthoek 38">
            <a:extLst>
              <a:ext uri="{FF2B5EF4-FFF2-40B4-BE49-F238E27FC236}">
                <a16:creationId xmlns:a16="http://schemas.microsoft.com/office/drawing/2014/main" id="{DD54FFDC-068F-4DC0-ABA6-DEEA61685FD5}"/>
              </a:ext>
            </a:extLst>
          </p:cNvPr>
          <p:cNvSpPr/>
          <p:nvPr/>
        </p:nvSpPr>
        <p:spPr>
          <a:xfrm>
            <a:off x="452846" y="3631474"/>
            <a:ext cx="11033270" cy="90558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Graphic 6" descr="Beveiligingscamera met effen opvulling">
            <a:extLst>
              <a:ext uri="{FF2B5EF4-FFF2-40B4-BE49-F238E27FC236}">
                <a16:creationId xmlns:a16="http://schemas.microsoft.com/office/drawing/2014/main" id="{CFF77E60-83D7-4919-8A15-67A1D5749C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2016" y="572461"/>
            <a:ext cx="2408433" cy="2408433"/>
          </a:xfrm>
          <a:prstGeom prst="rect">
            <a:avLst/>
          </a:prstGeom>
        </p:spPr>
      </p:pic>
      <p:pic>
        <p:nvPicPr>
          <p:cNvPr id="9" name="Graphic 8" descr="Proost met effen opvulling">
            <a:extLst>
              <a:ext uri="{FF2B5EF4-FFF2-40B4-BE49-F238E27FC236}">
                <a16:creationId xmlns:a16="http://schemas.microsoft.com/office/drawing/2014/main" id="{04B1B449-FEDB-4FFA-B2C0-CC5DD07794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93253" y="799351"/>
            <a:ext cx="2090647" cy="2090647"/>
          </a:xfrm>
          <a:prstGeom prst="rect">
            <a:avLst/>
          </a:prstGeom>
        </p:spPr>
      </p:pic>
      <p:sp>
        <p:nvSpPr>
          <p:cNvPr id="10" name="Tekstvak 9">
            <a:extLst>
              <a:ext uri="{FF2B5EF4-FFF2-40B4-BE49-F238E27FC236}">
                <a16:creationId xmlns:a16="http://schemas.microsoft.com/office/drawing/2014/main" id="{2C33179D-6939-409A-BB2B-044B7D549E8F}"/>
              </a:ext>
            </a:extLst>
          </p:cNvPr>
          <p:cNvSpPr txBox="1"/>
          <p:nvPr/>
        </p:nvSpPr>
        <p:spPr>
          <a:xfrm>
            <a:off x="1546758" y="2782669"/>
            <a:ext cx="1747249" cy="646331"/>
          </a:xfrm>
          <a:prstGeom prst="rect">
            <a:avLst/>
          </a:prstGeom>
          <a:noFill/>
        </p:spPr>
        <p:txBody>
          <a:bodyPr wrap="square" rtlCol="0">
            <a:spAutoFit/>
          </a:bodyPr>
          <a:lstStyle/>
          <a:p>
            <a:pPr algn="ctr"/>
            <a:r>
              <a:rPr lang="nl-BE" dirty="0">
                <a:solidFill>
                  <a:schemeClr val="bg1"/>
                </a:solidFill>
                <a:latin typeface="+mj-lt"/>
              </a:rPr>
              <a:t>Onthaal </a:t>
            </a:r>
            <a:r>
              <a:rPr lang="nl-BE" dirty="0" err="1">
                <a:solidFill>
                  <a:schemeClr val="bg1"/>
                </a:solidFill>
                <a:latin typeface="+mj-lt"/>
              </a:rPr>
              <a:t>Hôte</a:t>
            </a:r>
            <a:r>
              <a:rPr lang="nl-BE" dirty="0">
                <a:solidFill>
                  <a:schemeClr val="bg1"/>
                </a:solidFill>
                <a:latin typeface="+mj-lt"/>
              </a:rPr>
              <a:t>/</a:t>
            </a:r>
            <a:r>
              <a:rPr lang="nl-BE" dirty="0" err="1">
                <a:solidFill>
                  <a:schemeClr val="bg1"/>
                </a:solidFill>
                <a:latin typeface="+mj-lt"/>
              </a:rPr>
              <a:t>Hôtesse</a:t>
            </a:r>
            <a:endParaRPr lang="fr-BE" dirty="0">
              <a:solidFill>
                <a:schemeClr val="bg1"/>
              </a:solidFill>
              <a:latin typeface="+mj-lt"/>
            </a:endParaRPr>
          </a:p>
        </p:txBody>
      </p:sp>
      <p:sp>
        <p:nvSpPr>
          <p:cNvPr id="11" name="Tekstvak 10">
            <a:extLst>
              <a:ext uri="{FF2B5EF4-FFF2-40B4-BE49-F238E27FC236}">
                <a16:creationId xmlns:a16="http://schemas.microsoft.com/office/drawing/2014/main" id="{B71CCBF1-85C0-4DD3-82B0-36CDC17DE6A9}"/>
              </a:ext>
            </a:extLst>
          </p:cNvPr>
          <p:cNvSpPr txBox="1"/>
          <p:nvPr/>
        </p:nvSpPr>
        <p:spPr>
          <a:xfrm>
            <a:off x="5738685" y="2808646"/>
            <a:ext cx="1376737" cy="646331"/>
          </a:xfrm>
          <a:prstGeom prst="rect">
            <a:avLst/>
          </a:prstGeom>
          <a:noFill/>
        </p:spPr>
        <p:txBody>
          <a:bodyPr wrap="square" rtlCol="0">
            <a:spAutoFit/>
          </a:bodyPr>
          <a:lstStyle/>
          <a:p>
            <a:pPr algn="ctr"/>
            <a:r>
              <a:rPr lang="nl-BE" dirty="0">
                <a:solidFill>
                  <a:schemeClr val="bg1"/>
                </a:solidFill>
                <a:latin typeface="+mj-lt"/>
              </a:rPr>
              <a:t>Bewakers</a:t>
            </a:r>
            <a:br>
              <a:rPr lang="nl-BE" dirty="0">
                <a:solidFill>
                  <a:schemeClr val="bg1"/>
                </a:solidFill>
                <a:latin typeface="+mj-lt"/>
              </a:rPr>
            </a:br>
            <a:r>
              <a:rPr lang="nl-BE" dirty="0">
                <a:solidFill>
                  <a:schemeClr val="bg1"/>
                </a:solidFill>
                <a:latin typeface="+mj-lt"/>
              </a:rPr>
              <a:t>Gardiens</a:t>
            </a:r>
            <a:endParaRPr lang="fr-BE" dirty="0">
              <a:solidFill>
                <a:schemeClr val="bg1"/>
              </a:solidFill>
              <a:latin typeface="+mj-lt"/>
            </a:endParaRPr>
          </a:p>
        </p:txBody>
      </p:sp>
      <p:sp>
        <p:nvSpPr>
          <p:cNvPr id="12" name="Tekstvak 11">
            <a:extLst>
              <a:ext uri="{FF2B5EF4-FFF2-40B4-BE49-F238E27FC236}">
                <a16:creationId xmlns:a16="http://schemas.microsoft.com/office/drawing/2014/main" id="{1B9B72F5-6CED-4C21-9B11-05DF989B4974}"/>
              </a:ext>
            </a:extLst>
          </p:cNvPr>
          <p:cNvSpPr txBox="1"/>
          <p:nvPr/>
        </p:nvSpPr>
        <p:spPr>
          <a:xfrm>
            <a:off x="9268505" y="2889998"/>
            <a:ext cx="1376737" cy="646331"/>
          </a:xfrm>
          <a:prstGeom prst="rect">
            <a:avLst/>
          </a:prstGeom>
          <a:noFill/>
        </p:spPr>
        <p:txBody>
          <a:bodyPr wrap="square" rtlCol="0">
            <a:spAutoFit/>
          </a:bodyPr>
          <a:lstStyle/>
          <a:p>
            <a:pPr algn="ctr"/>
            <a:r>
              <a:rPr lang="nl-BE" dirty="0">
                <a:solidFill>
                  <a:schemeClr val="bg1"/>
                </a:solidFill>
                <a:latin typeface="+mj-lt"/>
              </a:rPr>
              <a:t>Vrijwilligers</a:t>
            </a:r>
            <a:br>
              <a:rPr lang="nl-BE" dirty="0">
                <a:solidFill>
                  <a:schemeClr val="bg1"/>
                </a:solidFill>
                <a:latin typeface="+mj-lt"/>
              </a:rPr>
            </a:br>
            <a:r>
              <a:rPr lang="nl-BE" dirty="0">
                <a:solidFill>
                  <a:schemeClr val="bg1"/>
                </a:solidFill>
                <a:latin typeface="+mj-lt"/>
              </a:rPr>
              <a:t>Volontaires</a:t>
            </a:r>
          </a:p>
        </p:txBody>
      </p:sp>
      <p:pic>
        <p:nvPicPr>
          <p:cNvPr id="14" name="Graphic 13" descr="Verward persoon met effen opvulling">
            <a:extLst>
              <a:ext uri="{FF2B5EF4-FFF2-40B4-BE49-F238E27FC236}">
                <a16:creationId xmlns:a16="http://schemas.microsoft.com/office/drawing/2014/main" id="{C3DC70B0-23B7-4298-8387-7F12238E8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6806" y="799351"/>
            <a:ext cx="1983318" cy="1983318"/>
          </a:xfrm>
          <a:prstGeom prst="rect">
            <a:avLst/>
          </a:prstGeom>
        </p:spPr>
      </p:pic>
      <p:pic>
        <p:nvPicPr>
          <p:cNvPr id="15" name="Graphic 14" descr="Contour van lachend hartengezicht met effen opvulling">
            <a:extLst>
              <a:ext uri="{FF2B5EF4-FFF2-40B4-BE49-F238E27FC236}">
                <a16:creationId xmlns:a16="http://schemas.microsoft.com/office/drawing/2014/main" id="{3BABE7A4-46B0-47A6-A593-076823B387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5884" y="3713596"/>
            <a:ext cx="840874" cy="840874"/>
          </a:xfrm>
          <a:prstGeom prst="rect">
            <a:avLst/>
          </a:prstGeom>
        </p:spPr>
      </p:pic>
      <p:pic>
        <p:nvPicPr>
          <p:cNvPr id="16" name="Graphic 15" descr="Contour van boos gezicht met effen opvulling">
            <a:extLst>
              <a:ext uri="{FF2B5EF4-FFF2-40B4-BE49-F238E27FC236}">
                <a16:creationId xmlns:a16="http://schemas.microsoft.com/office/drawing/2014/main" id="{93818C6A-D52B-47DF-ADD2-0CE2150578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28432" y="3713596"/>
            <a:ext cx="840875" cy="840875"/>
          </a:xfrm>
          <a:prstGeom prst="rect">
            <a:avLst/>
          </a:prstGeom>
        </p:spPr>
      </p:pic>
      <p:pic>
        <p:nvPicPr>
          <p:cNvPr id="17" name="Graphic 16" descr="Contour van verwarrend gezicht met effen opvulling">
            <a:extLst>
              <a:ext uri="{FF2B5EF4-FFF2-40B4-BE49-F238E27FC236}">
                <a16:creationId xmlns:a16="http://schemas.microsoft.com/office/drawing/2014/main" id="{9DCF02D9-2578-4E52-B266-49D853E426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87558" y="3713596"/>
            <a:ext cx="840874" cy="840874"/>
          </a:xfrm>
          <a:prstGeom prst="rect">
            <a:avLst/>
          </a:prstGeom>
        </p:spPr>
      </p:pic>
      <p:pic>
        <p:nvPicPr>
          <p:cNvPr id="18" name="Graphic 17" descr="Contour van gezicht met effen opvulling">
            <a:extLst>
              <a:ext uri="{FF2B5EF4-FFF2-40B4-BE49-F238E27FC236}">
                <a16:creationId xmlns:a16="http://schemas.microsoft.com/office/drawing/2014/main" id="{CA2F70B8-C465-473C-9462-F2B69462C2C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46758" y="3713596"/>
            <a:ext cx="840874" cy="840874"/>
          </a:xfrm>
          <a:prstGeom prst="rect">
            <a:avLst/>
          </a:prstGeom>
        </p:spPr>
      </p:pic>
      <p:pic>
        <p:nvPicPr>
          <p:cNvPr id="19" name="Graphic 18" descr="Contour van lachend hartengezicht met effen opvulling">
            <a:extLst>
              <a:ext uri="{FF2B5EF4-FFF2-40B4-BE49-F238E27FC236}">
                <a16:creationId xmlns:a16="http://schemas.microsoft.com/office/drawing/2014/main" id="{5E002379-AA44-4438-9F18-B9D2A47856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31637" y="3713595"/>
            <a:ext cx="840874" cy="840874"/>
          </a:xfrm>
          <a:prstGeom prst="rect">
            <a:avLst/>
          </a:prstGeom>
        </p:spPr>
      </p:pic>
      <p:pic>
        <p:nvPicPr>
          <p:cNvPr id="20" name="Graphic 19" descr="Contour van boos gezicht met effen opvulling">
            <a:extLst>
              <a:ext uri="{FF2B5EF4-FFF2-40B4-BE49-F238E27FC236}">
                <a16:creationId xmlns:a16="http://schemas.microsoft.com/office/drawing/2014/main" id="{2DB0701A-82D0-4572-90EF-9467983E8D4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54185" y="3713595"/>
            <a:ext cx="840875" cy="840875"/>
          </a:xfrm>
          <a:prstGeom prst="rect">
            <a:avLst/>
          </a:prstGeom>
        </p:spPr>
      </p:pic>
      <p:pic>
        <p:nvPicPr>
          <p:cNvPr id="21" name="Graphic 20" descr="Contour van verwarrend gezicht met effen opvulling">
            <a:extLst>
              <a:ext uri="{FF2B5EF4-FFF2-40B4-BE49-F238E27FC236}">
                <a16:creationId xmlns:a16="http://schemas.microsoft.com/office/drawing/2014/main" id="{70CC225B-0598-420D-8DA9-B24026D7D5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13311" y="3713595"/>
            <a:ext cx="840874" cy="840874"/>
          </a:xfrm>
          <a:prstGeom prst="rect">
            <a:avLst/>
          </a:prstGeom>
        </p:spPr>
      </p:pic>
      <p:pic>
        <p:nvPicPr>
          <p:cNvPr id="22" name="Graphic 21" descr="Contour van gezicht met effen opvulling">
            <a:extLst>
              <a:ext uri="{FF2B5EF4-FFF2-40B4-BE49-F238E27FC236}">
                <a16:creationId xmlns:a16="http://schemas.microsoft.com/office/drawing/2014/main" id="{B95D5B53-2DA7-4393-A391-2737652FFA7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72511" y="3713595"/>
            <a:ext cx="840874" cy="840874"/>
          </a:xfrm>
          <a:prstGeom prst="rect">
            <a:avLst/>
          </a:prstGeom>
        </p:spPr>
      </p:pic>
      <p:pic>
        <p:nvPicPr>
          <p:cNvPr id="24" name="Graphic 23" descr="Contour van boos gezicht met effen opvulling">
            <a:extLst>
              <a:ext uri="{FF2B5EF4-FFF2-40B4-BE49-F238E27FC236}">
                <a16:creationId xmlns:a16="http://schemas.microsoft.com/office/drawing/2014/main" id="{E642B748-AC2F-453C-888A-2E418A4DB3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7259" y="3713595"/>
            <a:ext cx="840875" cy="840875"/>
          </a:xfrm>
          <a:prstGeom prst="rect">
            <a:avLst/>
          </a:prstGeom>
        </p:spPr>
      </p:pic>
      <p:pic>
        <p:nvPicPr>
          <p:cNvPr id="25" name="Graphic 24" descr="Contour van verwarrend gezicht met effen opvulling">
            <a:extLst>
              <a:ext uri="{FF2B5EF4-FFF2-40B4-BE49-F238E27FC236}">
                <a16:creationId xmlns:a16="http://schemas.microsoft.com/office/drawing/2014/main" id="{D9B5DF30-81C7-4221-9F29-1C4B6B564ED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26385" y="3713595"/>
            <a:ext cx="840874" cy="840874"/>
          </a:xfrm>
          <a:prstGeom prst="rect">
            <a:avLst/>
          </a:prstGeom>
        </p:spPr>
      </p:pic>
      <p:pic>
        <p:nvPicPr>
          <p:cNvPr id="26" name="Graphic 25" descr="Contour van gezicht met effen opvulling">
            <a:extLst>
              <a:ext uri="{FF2B5EF4-FFF2-40B4-BE49-F238E27FC236}">
                <a16:creationId xmlns:a16="http://schemas.microsoft.com/office/drawing/2014/main" id="{84FEF832-AF05-4157-9D4E-82D3954F6F2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85585" y="3713595"/>
            <a:ext cx="840874" cy="840874"/>
          </a:xfrm>
          <a:prstGeom prst="rect">
            <a:avLst/>
          </a:prstGeom>
        </p:spPr>
      </p:pic>
    </p:spTree>
    <p:extLst>
      <p:ext uri="{BB962C8B-B14F-4D97-AF65-F5344CB8AC3E}">
        <p14:creationId xmlns:p14="http://schemas.microsoft.com/office/powerpoint/2010/main" val="346738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08333E-6 -0.1081 L 2.08333E-6 0 " pathEditMode="relative" rAng="0" ptsTypes="AA">
                                      <p:cBhvr>
                                        <p:cTn id="6" dur="2000" fill="hold"/>
                                        <p:tgtEl>
                                          <p:spTgt spid="27"/>
                                        </p:tgtEl>
                                        <p:attrNameLst>
                                          <p:attrName>ppt_x</p:attrName>
                                          <p:attrName>ppt_y</p:attrName>
                                        </p:attrNameLst>
                                      </p:cBhvr>
                                      <p:rCtr x="0" y="5394"/>
                                    </p:animMotion>
                                  </p:childTnLst>
                                </p:cTn>
                              </p:par>
                              <p:par>
                                <p:cTn id="7" presetID="42" presetClass="path" presetSubtype="0" accel="50000" decel="50000" fill="hold" grpId="0" nodeType="withEffect">
                                  <p:stCondLst>
                                    <p:cond delay="0"/>
                                  </p:stCondLst>
                                  <p:childTnLst>
                                    <p:animMotion origin="layout" path="M 0.00065 -0.1081 L 6.25E-7 -3.7037E-6 " pathEditMode="relative" rAng="0" ptsTypes="AA">
                                      <p:cBhvr>
                                        <p:cTn id="8" dur="2000" fill="hold"/>
                                        <p:tgtEl>
                                          <p:spTgt spid="28"/>
                                        </p:tgtEl>
                                        <p:attrNameLst>
                                          <p:attrName>ppt_x</p:attrName>
                                          <p:attrName>ppt_y</p:attrName>
                                        </p:attrNameLst>
                                      </p:cBhvr>
                                      <p:rCtr x="26" y="5394"/>
                                    </p:animMotion>
                                  </p:childTnLst>
                                </p:cTn>
                              </p:par>
                              <p:par>
                                <p:cTn id="9" presetID="42" presetClass="path" presetSubtype="0" accel="50000" decel="50000" fill="hold" grpId="0" nodeType="withEffect">
                                  <p:stCondLst>
                                    <p:cond delay="0"/>
                                  </p:stCondLst>
                                  <p:childTnLst>
                                    <p:animMotion origin="layout" path="M -0.00065 -0.10671 L 2.08333E-6 -3.7037E-6 " pathEditMode="relative" rAng="0" ptsTypes="AA">
                                      <p:cBhvr>
                                        <p:cTn id="10" dur="2000" fill="hold"/>
                                        <p:tgtEl>
                                          <p:spTgt spid="29"/>
                                        </p:tgtEl>
                                        <p:attrNameLst>
                                          <p:attrName>ppt_x</p:attrName>
                                          <p:attrName>ppt_y</p:attrName>
                                        </p:attrNameLst>
                                      </p:cBhvr>
                                      <p:rCtr x="26" y="5208"/>
                                    </p:animMotion>
                                  </p:childTnLst>
                                </p:cTn>
                              </p:par>
                              <p:par>
                                <p:cTn id="11" presetID="42" presetClass="path" presetSubtype="0" accel="50000" decel="50000" fill="hold" grpId="0" nodeType="withEffect">
                                  <p:stCondLst>
                                    <p:cond delay="0"/>
                                  </p:stCondLst>
                                  <p:childTnLst>
                                    <p:animMotion origin="layout" path="M -0.00065 -0.11042 L 4.81115E-17 -3.7037E-6 " pathEditMode="relative" rAng="0" ptsTypes="AA">
                                      <p:cBhvr>
                                        <p:cTn id="12" dur="2000" fill="hold"/>
                                        <p:tgtEl>
                                          <p:spTgt spid="30"/>
                                        </p:tgtEl>
                                        <p:attrNameLst>
                                          <p:attrName>ppt_x</p:attrName>
                                          <p:attrName>ppt_y</p:attrName>
                                        </p:attrNameLst>
                                      </p:cBhvr>
                                      <p:rCtr x="39" y="5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al 26">
            <a:extLst>
              <a:ext uri="{FF2B5EF4-FFF2-40B4-BE49-F238E27FC236}">
                <a16:creationId xmlns:a16="http://schemas.microsoft.com/office/drawing/2014/main" id="{52D0D1E2-C475-4111-9D98-71CAEB0B67A2}"/>
              </a:ext>
            </a:extLst>
          </p:cNvPr>
          <p:cNvSpPr/>
          <p:nvPr/>
        </p:nvSpPr>
        <p:spPr>
          <a:xfrm>
            <a:off x="792480" y="4554584"/>
            <a:ext cx="670559" cy="6636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18</a:t>
            </a:r>
            <a:endParaRPr lang="fr-BE" dirty="0"/>
          </a:p>
        </p:txBody>
      </p:sp>
      <p:sp>
        <p:nvSpPr>
          <p:cNvPr id="28" name="Ovaal 27">
            <a:extLst>
              <a:ext uri="{FF2B5EF4-FFF2-40B4-BE49-F238E27FC236}">
                <a16:creationId xmlns:a16="http://schemas.microsoft.com/office/drawing/2014/main" id="{02000B23-402C-4728-95C0-33F01BFEF0F6}"/>
              </a:ext>
            </a:extLst>
          </p:cNvPr>
          <p:cNvSpPr/>
          <p:nvPr/>
        </p:nvSpPr>
        <p:spPr>
          <a:xfrm>
            <a:off x="1627800" y="4537057"/>
            <a:ext cx="670559" cy="6636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11</a:t>
            </a:r>
            <a:endParaRPr lang="fr-BE" dirty="0"/>
          </a:p>
        </p:txBody>
      </p:sp>
      <p:sp>
        <p:nvSpPr>
          <p:cNvPr id="29" name="Ovaal 28">
            <a:extLst>
              <a:ext uri="{FF2B5EF4-FFF2-40B4-BE49-F238E27FC236}">
                <a16:creationId xmlns:a16="http://schemas.microsoft.com/office/drawing/2014/main" id="{0A5CD3EB-5A48-4EE5-8710-4967A039CACF}"/>
              </a:ext>
            </a:extLst>
          </p:cNvPr>
          <p:cNvSpPr/>
          <p:nvPr/>
        </p:nvSpPr>
        <p:spPr>
          <a:xfrm>
            <a:off x="2468674" y="4554584"/>
            <a:ext cx="670559" cy="66361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2</a:t>
            </a:r>
            <a:endParaRPr lang="fr-BE" dirty="0"/>
          </a:p>
        </p:txBody>
      </p:sp>
      <p:sp>
        <p:nvSpPr>
          <p:cNvPr id="30" name="Ovaal 29">
            <a:extLst>
              <a:ext uri="{FF2B5EF4-FFF2-40B4-BE49-F238E27FC236}">
                <a16:creationId xmlns:a16="http://schemas.microsoft.com/office/drawing/2014/main" id="{C7E73CD5-91D1-4FA4-A516-C5E901976FD9}"/>
              </a:ext>
            </a:extLst>
          </p:cNvPr>
          <p:cNvSpPr/>
          <p:nvPr/>
        </p:nvSpPr>
        <p:spPr>
          <a:xfrm>
            <a:off x="3320732" y="4554584"/>
            <a:ext cx="670559" cy="6636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0</a:t>
            </a:r>
            <a:endParaRPr lang="fr-BE" dirty="0"/>
          </a:p>
        </p:txBody>
      </p:sp>
      <p:sp>
        <p:nvSpPr>
          <p:cNvPr id="31" name="Ovaal 30">
            <a:extLst>
              <a:ext uri="{FF2B5EF4-FFF2-40B4-BE49-F238E27FC236}">
                <a16:creationId xmlns:a16="http://schemas.microsoft.com/office/drawing/2014/main" id="{011B18D2-8288-452D-AB42-A20EF5F7A678}"/>
              </a:ext>
            </a:extLst>
          </p:cNvPr>
          <p:cNvSpPr/>
          <p:nvPr/>
        </p:nvSpPr>
        <p:spPr>
          <a:xfrm>
            <a:off x="4821522" y="4537057"/>
            <a:ext cx="670559" cy="6636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16</a:t>
            </a:r>
            <a:endParaRPr lang="fr-BE" dirty="0"/>
          </a:p>
        </p:txBody>
      </p:sp>
      <p:sp>
        <p:nvSpPr>
          <p:cNvPr id="32" name="Ovaal 31">
            <a:extLst>
              <a:ext uri="{FF2B5EF4-FFF2-40B4-BE49-F238E27FC236}">
                <a16:creationId xmlns:a16="http://schemas.microsoft.com/office/drawing/2014/main" id="{C5D877D8-C023-4607-876F-23F19B86B733}"/>
              </a:ext>
            </a:extLst>
          </p:cNvPr>
          <p:cNvSpPr/>
          <p:nvPr/>
        </p:nvSpPr>
        <p:spPr>
          <a:xfrm>
            <a:off x="5656842" y="4536948"/>
            <a:ext cx="670559" cy="6636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8</a:t>
            </a:r>
            <a:endParaRPr lang="fr-BE" dirty="0"/>
          </a:p>
        </p:txBody>
      </p:sp>
      <p:sp>
        <p:nvSpPr>
          <p:cNvPr id="33" name="Ovaal 32">
            <a:extLst>
              <a:ext uri="{FF2B5EF4-FFF2-40B4-BE49-F238E27FC236}">
                <a16:creationId xmlns:a16="http://schemas.microsoft.com/office/drawing/2014/main" id="{80120DFF-1928-48EF-B6A5-F0E7D5EAEE37}"/>
              </a:ext>
            </a:extLst>
          </p:cNvPr>
          <p:cNvSpPr/>
          <p:nvPr/>
        </p:nvSpPr>
        <p:spPr>
          <a:xfrm>
            <a:off x="6497716" y="4537057"/>
            <a:ext cx="670559" cy="66361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a:t>
            </a:r>
            <a:endParaRPr lang="fr-BE" dirty="0"/>
          </a:p>
        </p:txBody>
      </p:sp>
      <p:sp>
        <p:nvSpPr>
          <p:cNvPr id="34" name="Ovaal 33">
            <a:extLst>
              <a:ext uri="{FF2B5EF4-FFF2-40B4-BE49-F238E27FC236}">
                <a16:creationId xmlns:a16="http://schemas.microsoft.com/office/drawing/2014/main" id="{6E8C34FB-21C8-4DAD-BB0B-6029E0C6805B}"/>
              </a:ext>
            </a:extLst>
          </p:cNvPr>
          <p:cNvSpPr/>
          <p:nvPr/>
        </p:nvSpPr>
        <p:spPr>
          <a:xfrm>
            <a:off x="7349774" y="4537057"/>
            <a:ext cx="670559" cy="6636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a:t>
            </a:r>
            <a:endParaRPr lang="fr-BE" dirty="0"/>
          </a:p>
        </p:txBody>
      </p:sp>
      <p:sp>
        <p:nvSpPr>
          <p:cNvPr id="39" name="Rechthoek 38">
            <a:extLst>
              <a:ext uri="{FF2B5EF4-FFF2-40B4-BE49-F238E27FC236}">
                <a16:creationId xmlns:a16="http://schemas.microsoft.com/office/drawing/2014/main" id="{DD54FFDC-068F-4DC0-ABA6-DEEA61685FD5}"/>
              </a:ext>
            </a:extLst>
          </p:cNvPr>
          <p:cNvSpPr/>
          <p:nvPr/>
        </p:nvSpPr>
        <p:spPr>
          <a:xfrm>
            <a:off x="452846" y="3631474"/>
            <a:ext cx="11033270" cy="90558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Graphic 6" descr="Beveiligingscamera met effen opvulling">
            <a:extLst>
              <a:ext uri="{FF2B5EF4-FFF2-40B4-BE49-F238E27FC236}">
                <a16:creationId xmlns:a16="http://schemas.microsoft.com/office/drawing/2014/main" id="{CFF77E60-83D7-4919-8A15-67A1D5749C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2016" y="572461"/>
            <a:ext cx="2408433" cy="2408433"/>
          </a:xfrm>
          <a:prstGeom prst="rect">
            <a:avLst/>
          </a:prstGeom>
        </p:spPr>
      </p:pic>
      <p:pic>
        <p:nvPicPr>
          <p:cNvPr id="9" name="Graphic 8" descr="Proost met effen opvulling">
            <a:extLst>
              <a:ext uri="{FF2B5EF4-FFF2-40B4-BE49-F238E27FC236}">
                <a16:creationId xmlns:a16="http://schemas.microsoft.com/office/drawing/2014/main" id="{04B1B449-FEDB-4FFA-B2C0-CC5DD07794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93253" y="799351"/>
            <a:ext cx="2090647" cy="2090647"/>
          </a:xfrm>
          <a:prstGeom prst="rect">
            <a:avLst/>
          </a:prstGeom>
        </p:spPr>
      </p:pic>
      <p:sp>
        <p:nvSpPr>
          <p:cNvPr id="10" name="Tekstvak 9">
            <a:extLst>
              <a:ext uri="{FF2B5EF4-FFF2-40B4-BE49-F238E27FC236}">
                <a16:creationId xmlns:a16="http://schemas.microsoft.com/office/drawing/2014/main" id="{2C33179D-6939-409A-BB2B-044B7D549E8F}"/>
              </a:ext>
            </a:extLst>
          </p:cNvPr>
          <p:cNvSpPr txBox="1"/>
          <p:nvPr/>
        </p:nvSpPr>
        <p:spPr>
          <a:xfrm>
            <a:off x="1546758" y="2782669"/>
            <a:ext cx="1747249" cy="646331"/>
          </a:xfrm>
          <a:prstGeom prst="rect">
            <a:avLst/>
          </a:prstGeom>
          <a:noFill/>
        </p:spPr>
        <p:txBody>
          <a:bodyPr wrap="square" rtlCol="0">
            <a:spAutoFit/>
          </a:bodyPr>
          <a:lstStyle/>
          <a:p>
            <a:pPr algn="ctr"/>
            <a:r>
              <a:rPr lang="nl-BE" dirty="0">
                <a:solidFill>
                  <a:schemeClr val="bg1"/>
                </a:solidFill>
                <a:latin typeface="+mj-lt"/>
              </a:rPr>
              <a:t>Onthaal </a:t>
            </a:r>
            <a:r>
              <a:rPr lang="nl-BE" dirty="0" err="1">
                <a:solidFill>
                  <a:schemeClr val="bg1"/>
                </a:solidFill>
                <a:latin typeface="+mj-lt"/>
              </a:rPr>
              <a:t>Hôte</a:t>
            </a:r>
            <a:r>
              <a:rPr lang="nl-BE" dirty="0">
                <a:solidFill>
                  <a:schemeClr val="bg1"/>
                </a:solidFill>
                <a:latin typeface="+mj-lt"/>
              </a:rPr>
              <a:t>/</a:t>
            </a:r>
            <a:r>
              <a:rPr lang="nl-BE" dirty="0" err="1">
                <a:solidFill>
                  <a:schemeClr val="bg1"/>
                </a:solidFill>
                <a:latin typeface="+mj-lt"/>
              </a:rPr>
              <a:t>Hôtesse</a:t>
            </a:r>
            <a:endParaRPr lang="fr-BE" dirty="0">
              <a:solidFill>
                <a:schemeClr val="bg1"/>
              </a:solidFill>
              <a:latin typeface="+mj-lt"/>
            </a:endParaRPr>
          </a:p>
        </p:txBody>
      </p:sp>
      <p:sp>
        <p:nvSpPr>
          <p:cNvPr id="11" name="Tekstvak 10">
            <a:extLst>
              <a:ext uri="{FF2B5EF4-FFF2-40B4-BE49-F238E27FC236}">
                <a16:creationId xmlns:a16="http://schemas.microsoft.com/office/drawing/2014/main" id="{B71CCBF1-85C0-4DD3-82B0-36CDC17DE6A9}"/>
              </a:ext>
            </a:extLst>
          </p:cNvPr>
          <p:cNvSpPr txBox="1"/>
          <p:nvPr/>
        </p:nvSpPr>
        <p:spPr>
          <a:xfrm>
            <a:off x="5738685" y="2808646"/>
            <a:ext cx="1376737" cy="646331"/>
          </a:xfrm>
          <a:prstGeom prst="rect">
            <a:avLst/>
          </a:prstGeom>
          <a:noFill/>
        </p:spPr>
        <p:txBody>
          <a:bodyPr wrap="square" rtlCol="0">
            <a:spAutoFit/>
          </a:bodyPr>
          <a:lstStyle/>
          <a:p>
            <a:pPr algn="ctr"/>
            <a:r>
              <a:rPr lang="nl-BE" dirty="0">
                <a:solidFill>
                  <a:schemeClr val="bg1"/>
                </a:solidFill>
                <a:latin typeface="+mj-lt"/>
              </a:rPr>
              <a:t>Bewakers</a:t>
            </a:r>
            <a:br>
              <a:rPr lang="nl-BE" dirty="0">
                <a:solidFill>
                  <a:schemeClr val="bg1"/>
                </a:solidFill>
                <a:latin typeface="+mj-lt"/>
              </a:rPr>
            </a:br>
            <a:r>
              <a:rPr lang="nl-BE" dirty="0">
                <a:solidFill>
                  <a:schemeClr val="bg1"/>
                </a:solidFill>
                <a:latin typeface="+mj-lt"/>
              </a:rPr>
              <a:t>Gardiens</a:t>
            </a:r>
            <a:endParaRPr lang="fr-BE" dirty="0">
              <a:solidFill>
                <a:schemeClr val="bg1"/>
              </a:solidFill>
              <a:latin typeface="+mj-lt"/>
            </a:endParaRPr>
          </a:p>
        </p:txBody>
      </p:sp>
      <p:sp>
        <p:nvSpPr>
          <p:cNvPr id="12" name="Tekstvak 11">
            <a:extLst>
              <a:ext uri="{FF2B5EF4-FFF2-40B4-BE49-F238E27FC236}">
                <a16:creationId xmlns:a16="http://schemas.microsoft.com/office/drawing/2014/main" id="{1B9B72F5-6CED-4C21-9B11-05DF989B4974}"/>
              </a:ext>
            </a:extLst>
          </p:cNvPr>
          <p:cNvSpPr txBox="1"/>
          <p:nvPr/>
        </p:nvSpPr>
        <p:spPr>
          <a:xfrm>
            <a:off x="9268505" y="2889998"/>
            <a:ext cx="1376737" cy="646331"/>
          </a:xfrm>
          <a:prstGeom prst="rect">
            <a:avLst/>
          </a:prstGeom>
          <a:noFill/>
        </p:spPr>
        <p:txBody>
          <a:bodyPr wrap="square" rtlCol="0">
            <a:spAutoFit/>
          </a:bodyPr>
          <a:lstStyle/>
          <a:p>
            <a:pPr algn="ctr"/>
            <a:r>
              <a:rPr lang="nl-BE" dirty="0">
                <a:solidFill>
                  <a:schemeClr val="bg1"/>
                </a:solidFill>
                <a:latin typeface="+mj-lt"/>
              </a:rPr>
              <a:t>Vrijwilligers</a:t>
            </a:r>
            <a:br>
              <a:rPr lang="nl-BE" dirty="0">
                <a:solidFill>
                  <a:schemeClr val="bg1"/>
                </a:solidFill>
                <a:latin typeface="+mj-lt"/>
              </a:rPr>
            </a:br>
            <a:r>
              <a:rPr lang="nl-BE" dirty="0">
                <a:solidFill>
                  <a:schemeClr val="bg1"/>
                </a:solidFill>
                <a:latin typeface="+mj-lt"/>
              </a:rPr>
              <a:t>Volontaires</a:t>
            </a:r>
          </a:p>
        </p:txBody>
      </p:sp>
      <p:pic>
        <p:nvPicPr>
          <p:cNvPr id="14" name="Graphic 13" descr="Verward persoon met effen opvulling">
            <a:extLst>
              <a:ext uri="{FF2B5EF4-FFF2-40B4-BE49-F238E27FC236}">
                <a16:creationId xmlns:a16="http://schemas.microsoft.com/office/drawing/2014/main" id="{C3DC70B0-23B7-4298-8387-7F12238E8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6806" y="799351"/>
            <a:ext cx="1983318" cy="1983318"/>
          </a:xfrm>
          <a:prstGeom prst="rect">
            <a:avLst/>
          </a:prstGeom>
        </p:spPr>
      </p:pic>
      <p:pic>
        <p:nvPicPr>
          <p:cNvPr id="15" name="Graphic 14" descr="Contour van lachend hartengezicht met effen opvulling">
            <a:extLst>
              <a:ext uri="{FF2B5EF4-FFF2-40B4-BE49-F238E27FC236}">
                <a16:creationId xmlns:a16="http://schemas.microsoft.com/office/drawing/2014/main" id="{3BABE7A4-46B0-47A6-A593-076823B387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5884" y="3713596"/>
            <a:ext cx="840874" cy="840874"/>
          </a:xfrm>
          <a:prstGeom prst="rect">
            <a:avLst/>
          </a:prstGeom>
        </p:spPr>
      </p:pic>
      <p:pic>
        <p:nvPicPr>
          <p:cNvPr id="16" name="Graphic 15" descr="Contour van boos gezicht met effen opvulling">
            <a:extLst>
              <a:ext uri="{FF2B5EF4-FFF2-40B4-BE49-F238E27FC236}">
                <a16:creationId xmlns:a16="http://schemas.microsoft.com/office/drawing/2014/main" id="{93818C6A-D52B-47DF-ADD2-0CE2150578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28432" y="3713596"/>
            <a:ext cx="840875" cy="840875"/>
          </a:xfrm>
          <a:prstGeom prst="rect">
            <a:avLst/>
          </a:prstGeom>
        </p:spPr>
      </p:pic>
      <p:pic>
        <p:nvPicPr>
          <p:cNvPr id="17" name="Graphic 16" descr="Contour van verwarrend gezicht met effen opvulling">
            <a:extLst>
              <a:ext uri="{FF2B5EF4-FFF2-40B4-BE49-F238E27FC236}">
                <a16:creationId xmlns:a16="http://schemas.microsoft.com/office/drawing/2014/main" id="{9DCF02D9-2578-4E52-B266-49D853E426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87558" y="3713596"/>
            <a:ext cx="840874" cy="840874"/>
          </a:xfrm>
          <a:prstGeom prst="rect">
            <a:avLst/>
          </a:prstGeom>
        </p:spPr>
      </p:pic>
      <p:pic>
        <p:nvPicPr>
          <p:cNvPr id="18" name="Graphic 17" descr="Contour van gezicht met effen opvulling">
            <a:extLst>
              <a:ext uri="{FF2B5EF4-FFF2-40B4-BE49-F238E27FC236}">
                <a16:creationId xmlns:a16="http://schemas.microsoft.com/office/drawing/2014/main" id="{CA2F70B8-C465-473C-9462-F2B69462C2C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46758" y="3713596"/>
            <a:ext cx="840874" cy="840874"/>
          </a:xfrm>
          <a:prstGeom prst="rect">
            <a:avLst/>
          </a:prstGeom>
        </p:spPr>
      </p:pic>
      <p:pic>
        <p:nvPicPr>
          <p:cNvPr id="19" name="Graphic 18" descr="Contour van lachend hartengezicht met effen opvulling">
            <a:extLst>
              <a:ext uri="{FF2B5EF4-FFF2-40B4-BE49-F238E27FC236}">
                <a16:creationId xmlns:a16="http://schemas.microsoft.com/office/drawing/2014/main" id="{5E002379-AA44-4438-9F18-B9D2A47856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31637" y="3713595"/>
            <a:ext cx="840874" cy="840874"/>
          </a:xfrm>
          <a:prstGeom prst="rect">
            <a:avLst/>
          </a:prstGeom>
        </p:spPr>
      </p:pic>
      <p:pic>
        <p:nvPicPr>
          <p:cNvPr id="20" name="Graphic 19" descr="Contour van boos gezicht met effen opvulling">
            <a:extLst>
              <a:ext uri="{FF2B5EF4-FFF2-40B4-BE49-F238E27FC236}">
                <a16:creationId xmlns:a16="http://schemas.microsoft.com/office/drawing/2014/main" id="{2DB0701A-82D0-4572-90EF-9467983E8D4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54185" y="3713595"/>
            <a:ext cx="840875" cy="840875"/>
          </a:xfrm>
          <a:prstGeom prst="rect">
            <a:avLst/>
          </a:prstGeom>
        </p:spPr>
      </p:pic>
      <p:pic>
        <p:nvPicPr>
          <p:cNvPr id="21" name="Graphic 20" descr="Contour van verwarrend gezicht met effen opvulling">
            <a:extLst>
              <a:ext uri="{FF2B5EF4-FFF2-40B4-BE49-F238E27FC236}">
                <a16:creationId xmlns:a16="http://schemas.microsoft.com/office/drawing/2014/main" id="{70CC225B-0598-420D-8DA9-B24026D7D5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13311" y="3713595"/>
            <a:ext cx="840874" cy="840874"/>
          </a:xfrm>
          <a:prstGeom prst="rect">
            <a:avLst/>
          </a:prstGeom>
        </p:spPr>
      </p:pic>
      <p:pic>
        <p:nvPicPr>
          <p:cNvPr id="22" name="Graphic 21" descr="Contour van gezicht met effen opvulling">
            <a:extLst>
              <a:ext uri="{FF2B5EF4-FFF2-40B4-BE49-F238E27FC236}">
                <a16:creationId xmlns:a16="http://schemas.microsoft.com/office/drawing/2014/main" id="{B95D5B53-2DA7-4393-A391-2737652FFA7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72511" y="3713595"/>
            <a:ext cx="840874" cy="840874"/>
          </a:xfrm>
          <a:prstGeom prst="rect">
            <a:avLst/>
          </a:prstGeom>
        </p:spPr>
      </p:pic>
      <p:pic>
        <p:nvPicPr>
          <p:cNvPr id="24" name="Graphic 23" descr="Contour van boos gezicht met effen opvulling">
            <a:extLst>
              <a:ext uri="{FF2B5EF4-FFF2-40B4-BE49-F238E27FC236}">
                <a16:creationId xmlns:a16="http://schemas.microsoft.com/office/drawing/2014/main" id="{E642B748-AC2F-453C-888A-2E418A4DB3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7259" y="3713595"/>
            <a:ext cx="840875" cy="840875"/>
          </a:xfrm>
          <a:prstGeom prst="rect">
            <a:avLst/>
          </a:prstGeom>
        </p:spPr>
      </p:pic>
      <p:pic>
        <p:nvPicPr>
          <p:cNvPr id="25" name="Graphic 24" descr="Contour van verwarrend gezicht met effen opvulling">
            <a:extLst>
              <a:ext uri="{FF2B5EF4-FFF2-40B4-BE49-F238E27FC236}">
                <a16:creationId xmlns:a16="http://schemas.microsoft.com/office/drawing/2014/main" id="{D9B5DF30-81C7-4221-9F29-1C4B6B564ED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26385" y="3713595"/>
            <a:ext cx="840874" cy="840874"/>
          </a:xfrm>
          <a:prstGeom prst="rect">
            <a:avLst/>
          </a:prstGeom>
        </p:spPr>
      </p:pic>
      <p:pic>
        <p:nvPicPr>
          <p:cNvPr id="26" name="Graphic 25" descr="Contour van gezicht met effen opvulling">
            <a:extLst>
              <a:ext uri="{FF2B5EF4-FFF2-40B4-BE49-F238E27FC236}">
                <a16:creationId xmlns:a16="http://schemas.microsoft.com/office/drawing/2014/main" id="{84FEF832-AF05-4157-9D4E-82D3954F6F2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85585" y="3713595"/>
            <a:ext cx="840874" cy="840874"/>
          </a:xfrm>
          <a:prstGeom prst="rect">
            <a:avLst/>
          </a:prstGeom>
        </p:spPr>
      </p:pic>
    </p:spTree>
    <p:extLst>
      <p:ext uri="{BB962C8B-B14F-4D97-AF65-F5344CB8AC3E}">
        <p14:creationId xmlns:p14="http://schemas.microsoft.com/office/powerpoint/2010/main" val="113402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0065 -0.11042 L 4.81115E-17 -3.7037E-6 " pathEditMode="relative" rAng="0" ptsTypes="AA">
                                      <p:cBhvr>
                                        <p:cTn id="6" dur="2000" fill="hold"/>
                                        <p:tgtEl>
                                          <p:spTgt spid="31"/>
                                        </p:tgtEl>
                                        <p:attrNameLst>
                                          <p:attrName>ppt_x</p:attrName>
                                          <p:attrName>ppt_y</p:attrName>
                                        </p:attrNameLst>
                                      </p:cBhvr>
                                      <p:rCtr x="39" y="5394"/>
                                    </p:animMotion>
                                  </p:childTnLst>
                                </p:cTn>
                              </p:par>
                              <p:par>
                                <p:cTn id="7" presetID="42" presetClass="path" presetSubtype="0" accel="50000" decel="50000" fill="hold" grpId="0" nodeType="withEffect">
                                  <p:stCondLst>
                                    <p:cond delay="0"/>
                                  </p:stCondLst>
                                  <p:childTnLst>
                                    <p:animMotion origin="layout" path="M -0.00065 -0.11042 L 4.81115E-17 -3.7037E-6 " pathEditMode="relative" rAng="0" ptsTypes="AA">
                                      <p:cBhvr>
                                        <p:cTn id="8" dur="2000" fill="hold"/>
                                        <p:tgtEl>
                                          <p:spTgt spid="32"/>
                                        </p:tgtEl>
                                        <p:attrNameLst>
                                          <p:attrName>ppt_x</p:attrName>
                                          <p:attrName>ppt_y</p:attrName>
                                        </p:attrNameLst>
                                      </p:cBhvr>
                                      <p:rCtr x="39" y="5394"/>
                                    </p:animMotion>
                                  </p:childTnLst>
                                </p:cTn>
                              </p:par>
                              <p:par>
                                <p:cTn id="9" presetID="42" presetClass="path" presetSubtype="0" accel="50000" decel="50000" fill="hold" grpId="0" nodeType="withEffect">
                                  <p:stCondLst>
                                    <p:cond delay="0"/>
                                  </p:stCondLst>
                                  <p:childTnLst>
                                    <p:animMotion origin="layout" path="M -0.00065 -0.11042 L 4.81115E-17 -3.7037E-6 " pathEditMode="relative" rAng="0" ptsTypes="AA">
                                      <p:cBhvr>
                                        <p:cTn id="10" dur="2000" fill="hold"/>
                                        <p:tgtEl>
                                          <p:spTgt spid="33"/>
                                        </p:tgtEl>
                                        <p:attrNameLst>
                                          <p:attrName>ppt_x</p:attrName>
                                          <p:attrName>ppt_y</p:attrName>
                                        </p:attrNameLst>
                                      </p:cBhvr>
                                      <p:rCtr x="39" y="5394"/>
                                    </p:animMotion>
                                  </p:childTnLst>
                                </p:cTn>
                              </p:par>
                              <p:par>
                                <p:cTn id="11" presetID="42" presetClass="path" presetSubtype="0" accel="50000" decel="50000" fill="hold" grpId="0" nodeType="withEffect">
                                  <p:stCondLst>
                                    <p:cond delay="0"/>
                                  </p:stCondLst>
                                  <p:childTnLst>
                                    <p:animMotion origin="layout" path="M -0.00065 -0.11042 L 4.81115E-17 -3.7037E-6 " pathEditMode="relative" rAng="0" ptsTypes="AA">
                                      <p:cBhvr>
                                        <p:cTn id="12" dur="2000" fill="hold"/>
                                        <p:tgtEl>
                                          <p:spTgt spid="34"/>
                                        </p:tgtEl>
                                        <p:attrNameLst>
                                          <p:attrName>ppt_x</p:attrName>
                                          <p:attrName>ppt_y</p:attrName>
                                        </p:attrNameLst>
                                      </p:cBhvr>
                                      <p:rCtr x="39" y="5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al 26">
            <a:extLst>
              <a:ext uri="{FF2B5EF4-FFF2-40B4-BE49-F238E27FC236}">
                <a16:creationId xmlns:a16="http://schemas.microsoft.com/office/drawing/2014/main" id="{52D0D1E2-C475-4111-9D98-71CAEB0B67A2}"/>
              </a:ext>
            </a:extLst>
          </p:cNvPr>
          <p:cNvSpPr/>
          <p:nvPr/>
        </p:nvSpPr>
        <p:spPr>
          <a:xfrm>
            <a:off x="792480" y="4554584"/>
            <a:ext cx="670559" cy="6636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18</a:t>
            </a:r>
            <a:endParaRPr lang="fr-BE" dirty="0"/>
          </a:p>
        </p:txBody>
      </p:sp>
      <p:sp>
        <p:nvSpPr>
          <p:cNvPr id="28" name="Ovaal 27">
            <a:extLst>
              <a:ext uri="{FF2B5EF4-FFF2-40B4-BE49-F238E27FC236}">
                <a16:creationId xmlns:a16="http://schemas.microsoft.com/office/drawing/2014/main" id="{02000B23-402C-4728-95C0-33F01BFEF0F6}"/>
              </a:ext>
            </a:extLst>
          </p:cNvPr>
          <p:cNvSpPr/>
          <p:nvPr/>
        </p:nvSpPr>
        <p:spPr>
          <a:xfrm>
            <a:off x="1627800" y="4537057"/>
            <a:ext cx="670559" cy="6636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11</a:t>
            </a:r>
            <a:endParaRPr lang="fr-BE" dirty="0"/>
          </a:p>
        </p:txBody>
      </p:sp>
      <p:sp>
        <p:nvSpPr>
          <p:cNvPr id="29" name="Ovaal 28">
            <a:extLst>
              <a:ext uri="{FF2B5EF4-FFF2-40B4-BE49-F238E27FC236}">
                <a16:creationId xmlns:a16="http://schemas.microsoft.com/office/drawing/2014/main" id="{0A5CD3EB-5A48-4EE5-8710-4967A039CACF}"/>
              </a:ext>
            </a:extLst>
          </p:cNvPr>
          <p:cNvSpPr/>
          <p:nvPr/>
        </p:nvSpPr>
        <p:spPr>
          <a:xfrm>
            <a:off x="2468674" y="4554584"/>
            <a:ext cx="670559" cy="66361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2</a:t>
            </a:r>
            <a:endParaRPr lang="fr-BE" dirty="0"/>
          </a:p>
        </p:txBody>
      </p:sp>
      <p:sp>
        <p:nvSpPr>
          <p:cNvPr id="30" name="Ovaal 29">
            <a:extLst>
              <a:ext uri="{FF2B5EF4-FFF2-40B4-BE49-F238E27FC236}">
                <a16:creationId xmlns:a16="http://schemas.microsoft.com/office/drawing/2014/main" id="{C7E73CD5-91D1-4FA4-A516-C5E901976FD9}"/>
              </a:ext>
            </a:extLst>
          </p:cNvPr>
          <p:cNvSpPr/>
          <p:nvPr/>
        </p:nvSpPr>
        <p:spPr>
          <a:xfrm>
            <a:off x="3320732" y="4554584"/>
            <a:ext cx="670559" cy="6636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0</a:t>
            </a:r>
            <a:endParaRPr lang="fr-BE" dirty="0"/>
          </a:p>
        </p:txBody>
      </p:sp>
      <p:sp>
        <p:nvSpPr>
          <p:cNvPr id="31" name="Ovaal 30">
            <a:extLst>
              <a:ext uri="{FF2B5EF4-FFF2-40B4-BE49-F238E27FC236}">
                <a16:creationId xmlns:a16="http://schemas.microsoft.com/office/drawing/2014/main" id="{011B18D2-8288-452D-AB42-A20EF5F7A678}"/>
              </a:ext>
            </a:extLst>
          </p:cNvPr>
          <p:cNvSpPr/>
          <p:nvPr/>
        </p:nvSpPr>
        <p:spPr>
          <a:xfrm>
            <a:off x="4821522" y="4537057"/>
            <a:ext cx="670559" cy="6636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16</a:t>
            </a:r>
            <a:endParaRPr lang="fr-BE" dirty="0">
              <a:solidFill>
                <a:schemeClr val="tx1"/>
              </a:solidFill>
            </a:endParaRPr>
          </a:p>
        </p:txBody>
      </p:sp>
      <p:sp>
        <p:nvSpPr>
          <p:cNvPr id="32" name="Ovaal 31">
            <a:extLst>
              <a:ext uri="{FF2B5EF4-FFF2-40B4-BE49-F238E27FC236}">
                <a16:creationId xmlns:a16="http://schemas.microsoft.com/office/drawing/2014/main" id="{C5D877D8-C023-4607-876F-23F19B86B733}"/>
              </a:ext>
            </a:extLst>
          </p:cNvPr>
          <p:cNvSpPr/>
          <p:nvPr/>
        </p:nvSpPr>
        <p:spPr>
          <a:xfrm>
            <a:off x="5656842" y="4536948"/>
            <a:ext cx="670559" cy="6636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8</a:t>
            </a:r>
            <a:endParaRPr lang="fr-BE" dirty="0"/>
          </a:p>
        </p:txBody>
      </p:sp>
      <p:sp>
        <p:nvSpPr>
          <p:cNvPr id="33" name="Ovaal 32">
            <a:extLst>
              <a:ext uri="{FF2B5EF4-FFF2-40B4-BE49-F238E27FC236}">
                <a16:creationId xmlns:a16="http://schemas.microsoft.com/office/drawing/2014/main" id="{80120DFF-1928-48EF-B6A5-F0E7D5EAEE37}"/>
              </a:ext>
            </a:extLst>
          </p:cNvPr>
          <p:cNvSpPr/>
          <p:nvPr/>
        </p:nvSpPr>
        <p:spPr>
          <a:xfrm>
            <a:off x="6497716" y="4537057"/>
            <a:ext cx="670559" cy="66361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a:t>
            </a:r>
            <a:endParaRPr lang="fr-BE" dirty="0"/>
          </a:p>
        </p:txBody>
      </p:sp>
      <p:sp>
        <p:nvSpPr>
          <p:cNvPr id="34" name="Ovaal 33">
            <a:extLst>
              <a:ext uri="{FF2B5EF4-FFF2-40B4-BE49-F238E27FC236}">
                <a16:creationId xmlns:a16="http://schemas.microsoft.com/office/drawing/2014/main" id="{6E8C34FB-21C8-4DAD-BB0B-6029E0C6805B}"/>
              </a:ext>
            </a:extLst>
          </p:cNvPr>
          <p:cNvSpPr/>
          <p:nvPr/>
        </p:nvSpPr>
        <p:spPr>
          <a:xfrm>
            <a:off x="7349774" y="4537057"/>
            <a:ext cx="670559" cy="6636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a:t>
            </a:r>
            <a:endParaRPr lang="fr-BE" dirty="0"/>
          </a:p>
        </p:txBody>
      </p:sp>
      <p:sp>
        <p:nvSpPr>
          <p:cNvPr id="35" name="Ovaal 34">
            <a:extLst>
              <a:ext uri="{FF2B5EF4-FFF2-40B4-BE49-F238E27FC236}">
                <a16:creationId xmlns:a16="http://schemas.microsoft.com/office/drawing/2014/main" id="{AD80BD4E-7206-4163-BC9B-146FBFC0D959}"/>
              </a:ext>
            </a:extLst>
          </p:cNvPr>
          <p:cNvSpPr/>
          <p:nvPr/>
        </p:nvSpPr>
        <p:spPr>
          <a:xfrm>
            <a:off x="8793253" y="4571996"/>
            <a:ext cx="670559" cy="6636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24</a:t>
            </a:r>
            <a:endParaRPr lang="fr-BE" dirty="0"/>
          </a:p>
        </p:txBody>
      </p:sp>
      <p:sp>
        <p:nvSpPr>
          <p:cNvPr id="36" name="Ovaal 35">
            <a:extLst>
              <a:ext uri="{FF2B5EF4-FFF2-40B4-BE49-F238E27FC236}">
                <a16:creationId xmlns:a16="http://schemas.microsoft.com/office/drawing/2014/main" id="{D4BADADE-03D0-49A5-BB37-40831FA1C063}"/>
              </a:ext>
            </a:extLst>
          </p:cNvPr>
          <p:cNvSpPr/>
          <p:nvPr/>
        </p:nvSpPr>
        <p:spPr>
          <a:xfrm>
            <a:off x="9628573" y="4554469"/>
            <a:ext cx="670559" cy="6636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a:t>
            </a:r>
            <a:endParaRPr lang="fr-BE" dirty="0"/>
          </a:p>
        </p:txBody>
      </p:sp>
      <p:sp>
        <p:nvSpPr>
          <p:cNvPr id="38" name="Ovaal 37">
            <a:extLst>
              <a:ext uri="{FF2B5EF4-FFF2-40B4-BE49-F238E27FC236}">
                <a16:creationId xmlns:a16="http://schemas.microsoft.com/office/drawing/2014/main" id="{3D4983B4-6949-4C80-9723-20144324C3D7}"/>
              </a:ext>
            </a:extLst>
          </p:cNvPr>
          <p:cNvSpPr/>
          <p:nvPr/>
        </p:nvSpPr>
        <p:spPr>
          <a:xfrm>
            <a:off x="10469373" y="4554469"/>
            <a:ext cx="670559" cy="6636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a:t>
            </a:r>
            <a:endParaRPr lang="fr-BE" dirty="0"/>
          </a:p>
        </p:txBody>
      </p:sp>
      <p:sp>
        <p:nvSpPr>
          <p:cNvPr id="39" name="Rechthoek 38">
            <a:extLst>
              <a:ext uri="{FF2B5EF4-FFF2-40B4-BE49-F238E27FC236}">
                <a16:creationId xmlns:a16="http://schemas.microsoft.com/office/drawing/2014/main" id="{DD54FFDC-068F-4DC0-ABA6-DEEA61685FD5}"/>
              </a:ext>
            </a:extLst>
          </p:cNvPr>
          <p:cNvSpPr/>
          <p:nvPr/>
        </p:nvSpPr>
        <p:spPr>
          <a:xfrm>
            <a:off x="452846" y="3631474"/>
            <a:ext cx="11033270" cy="90558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Graphic 6" descr="Beveiligingscamera met effen opvulling">
            <a:extLst>
              <a:ext uri="{FF2B5EF4-FFF2-40B4-BE49-F238E27FC236}">
                <a16:creationId xmlns:a16="http://schemas.microsoft.com/office/drawing/2014/main" id="{CFF77E60-83D7-4919-8A15-67A1D5749C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2016" y="572461"/>
            <a:ext cx="2408433" cy="2408433"/>
          </a:xfrm>
          <a:prstGeom prst="rect">
            <a:avLst/>
          </a:prstGeom>
        </p:spPr>
      </p:pic>
      <p:pic>
        <p:nvPicPr>
          <p:cNvPr id="9" name="Graphic 8" descr="Proost met effen opvulling">
            <a:extLst>
              <a:ext uri="{FF2B5EF4-FFF2-40B4-BE49-F238E27FC236}">
                <a16:creationId xmlns:a16="http://schemas.microsoft.com/office/drawing/2014/main" id="{04B1B449-FEDB-4FFA-B2C0-CC5DD07794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93253" y="799351"/>
            <a:ext cx="2090647" cy="2090647"/>
          </a:xfrm>
          <a:prstGeom prst="rect">
            <a:avLst/>
          </a:prstGeom>
        </p:spPr>
      </p:pic>
      <p:sp>
        <p:nvSpPr>
          <p:cNvPr id="10" name="Tekstvak 9">
            <a:extLst>
              <a:ext uri="{FF2B5EF4-FFF2-40B4-BE49-F238E27FC236}">
                <a16:creationId xmlns:a16="http://schemas.microsoft.com/office/drawing/2014/main" id="{2C33179D-6939-409A-BB2B-044B7D549E8F}"/>
              </a:ext>
            </a:extLst>
          </p:cNvPr>
          <p:cNvSpPr txBox="1"/>
          <p:nvPr/>
        </p:nvSpPr>
        <p:spPr>
          <a:xfrm>
            <a:off x="1546758" y="2782669"/>
            <a:ext cx="1747249" cy="646331"/>
          </a:xfrm>
          <a:prstGeom prst="rect">
            <a:avLst/>
          </a:prstGeom>
          <a:noFill/>
        </p:spPr>
        <p:txBody>
          <a:bodyPr wrap="square" rtlCol="0">
            <a:spAutoFit/>
          </a:bodyPr>
          <a:lstStyle/>
          <a:p>
            <a:pPr algn="ctr"/>
            <a:r>
              <a:rPr lang="nl-BE" dirty="0">
                <a:solidFill>
                  <a:schemeClr val="bg1"/>
                </a:solidFill>
                <a:latin typeface="+mj-lt"/>
              </a:rPr>
              <a:t>Onthaal </a:t>
            </a:r>
            <a:r>
              <a:rPr lang="nl-BE" dirty="0" err="1">
                <a:solidFill>
                  <a:schemeClr val="bg1"/>
                </a:solidFill>
                <a:latin typeface="+mj-lt"/>
              </a:rPr>
              <a:t>Hôte</a:t>
            </a:r>
            <a:r>
              <a:rPr lang="nl-BE" dirty="0">
                <a:solidFill>
                  <a:schemeClr val="bg1"/>
                </a:solidFill>
                <a:latin typeface="+mj-lt"/>
              </a:rPr>
              <a:t>/</a:t>
            </a:r>
            <a:r>
              <a:rPr lang="nl-BE" dirty="0" err="1">
                <a:solidFill>
                  <a:schemeClr val="bg1"/>
                </a:solidFill>
                <a:latin typeface="+mj-lt"/>
              </a:rPr>
              <a:t>Hôtesse</a:t>
            </a:r>
            <a:endParaRPr lang="fr-BE" dirty="0">
              <a:solidFill>
                <a:schemeClr val="bg1"/>
              </a:solidFill>
              <a:latin typeface="+mj-lt"/>
            </a:endParaRPr>
          </a:p>
        </p:txBody>
      </p:sp>
      <p:sp>
        <p:nvSpPr>
          <p:cNvPr id="11" name="Tekstvak 10">
            <a:extLst>
              <a:ext uri="{FF2B5EF4-FFF2-40B4-BE49-F238E27FC236}">
                <a16:creationId xmlns:a16="http://schemas.microsoft.com/office/drawing/2014/main" id="{B71CCBF1-85C0-4DD3-82B0-36CDC17DE6A9}"/>
              </a:ext>
            </a:extLst>
          </p:cNvPr>
          <p:cNvSpPr txBox="1"/>
          <p:nvPr/>
        </p:nvSpPr>
        <p:spPr>
          <a:xfrm>
            <a:off x="5738685" y="2808646"/>
            <a:ext cx="1376737" cy="646331"/>
          </a:xfrm>
          <a:prstGeom prst="rect">
            <a:avLst/>
          </a:prstGeom>
          <a:noFill/>
        </p:spPr>
        <p:txBody>
          <a:bodyPr wrap="square" rtlCol="0">
            <a:spAutoFit/>
          </a:bodyPr>
          <a:lstStyle/>
          <a:p>
            <a:pPr algn="ctr"/>
            <a:r>
              <a:rPr lang="nl-BE" dirty="0">
                <a:solidFill>
                  <a:schemeClr val="bg1"/>
                </a:solidFill>
                <a:latin typeface="+mj-lt"/>
              </a:rPr>
              <a:t>Bewakers</a:t>
            </a:r>
            <a:br>
              <a:rPr lang="nl-BE" dirty="0">
                <a:solidFill>
                  <a:schemeClr val="bg1"/>
                </a:solidFill>
                <a:latin typeface="+mj-lt"/>
              </a:rPr>
            </a:br>
            <a:r>
              <a:rPr lang="nl-BE" dirty="0">
                <a:solidFill>
                  <a:schemeClr val="bg1"/>
                </a:solidFill>
                <a:latin typeface="+mj-lt"/>
              </a:rPr>
              <a:t>Gardiens</a:t>
            </a:r>
            <a:endParaRPr lang="fr-BE" dirty="0">
              <a:solidFill>
                <a:schemeClr val="bg1"/>
              </a:solidFill>
              <a:latin typeface="+mj-lt"/>
            </a:endParaRPr>
          </a:p>
        </p:txBody>
      </p:sp>
      <p:sp>
        <p:nvSpPr>
          <p:cNvPr id="12" name="Tekstvak 11">
            <a:extLst>
              <a:ext uri="{FF2B5EF4-FFF2-40B4-BE49-F238E27FC236}">
                <a16:creationId xmlns:a16="http://schemas.microsoft.com/office/drawing/2014/main" id="{1B9B72F5-6CED-4C21-9B11-05DF989B4974}"/>
              </a:ext>
            </a:extLst>
          </p:cNvPr>
          <p:cNvSpPr txBox="1"/>
          <p:nvPr/>
        </p:nvSpPr>
        <p:spPr>
          <a:xfrm>
            <a:off x="9268505" y="2889998"/>
            <a:ext cx="1376737" cy="646331"/>
          </a:xfrm>
          <a:prstGeom prst="rect">
            <a:avLst/>
          </a:prstGeom>
          <a:noFill/>
        </p:spPr>
        <p:txBody>
          <a:bodyPr wrap="square" rtlCol="0">
            <a:spAutoFit/>
          </a:bodyPr>
          <a:lstStyle/>
          <a:p>
            <a:pPr algn="ctr"/>
            <a:r>
              <a:rPr lang="nl-BE" dirty="0">
                <a:solidFill>
                  <a:schemeClr val="bg1"/>
                </a:solidFill>
                <a:latin typeface="+mj-lt"/>
              </a:rPr>
              <a:t>Vrijwilligers</a:t>
            </a:r>
            <a:br>
              <a:rPr lang="nl-BE" dirty="0">
                <a:solidFill>
                  <a:schemeClr val="bg1"/>
                </a:solidFill>
                <a:latin typeface="+mj-lt"/>
              </a:rPr>
            </a:br>
            <a:r>
              <a:rPr lang="nl-BE" dirty="0">
                <a:solidFill>
                  <a:schemeClr val="bg1"/>
                </a:solidFill>
                <a:latin typeface="+mj-lt"/>
              </a:rPr>
              <a:t>Volontaires</a:t>
            </a:r>
          </a:p>
        </p:txBody>
      </p:sp>
      <p:pic>
        <p:nvPicPr>
          <p:cNvPr id="14" name="Graphic 13" descr="Verward persoon met effen opvulling">
            <a:extLst>
              <a:ext uri="{FF2B5EF4-FFF2-40B4-BE49-F238E27FC236}">
                <a16:creationId xmlns:a16="http://schemas.microsoft.com/office/drawing/2014/main" id="{C3DC70B0-23B7-4298-8387-7F12238E8A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6806" y="799351"/>
            <a:ext cx="1983318" cy="1983318"/>
          </a:xfrm>
          <a:prstGeom prst="rect">
            <a:avLst/>
          </a:prstGeom>
        </p:spPr>
      </p:pic>
      <p:pic>
        <p:nvPicPr>
          <p:cNvPr id="15" name="Graphic 14" descr="Contour van lachend hartengezicht met effen opvulling">
            <a:extLst>
              <a:ext uri="{FF2B5EF4-FFF2-40B4-BE49-F238E27FC236}">
                <a16:creationId xmlns:a16="http://schemas.microsoft.com/office/drawing/2014/main" id="{3BABE7A4-46B0-47A6-A593-076823B387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5884" y="3713596"/>
            <a:ext cx="840874" cy="840874"/>
          </a:xfrm>
          <a:prstGeom prst="rect">
            <a:avLst/>
          </a:prstGeom>
        </p:spPr>
      </p:pic>
      <p:pic>
        <p:nvPicPr>
          <p:cNvPr id="16" name="Graphic 15" descr="Contour van boos gezicht met effen opvulling">
            <a:extLst>
              <a:ext uri="{FF2B5EF4-FFF2-40B4-BE49-F238E27FC236}">
                <a16:creationId xmlns:a16="http://schemas.microsoft.com/office/drawing/2014/main" id="{93818C6A-D52B-47DF-ADD2-0CE2150578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28432" y="3713596"/>
            <a:ext cx="840875" cy="840875"/>
          </a:xfrm>
          <a:prstGeom prst="rect">
            <a:avLst/>
          </a:prstGeom>
        </p:spPr>
      </p:pic>
      <p:pic>
        <p:nvPicPr>
          <p:cNvPr id="17" name="Graphic 16" descr="Contour van verwarrend gezicht met effen opvulling">
            <a:extLst>
              <a:ext uri="{FF2B5EF4-FFF2-40B4-BE49-F238E27FC236}">
                <a16:creationId xmlns:a16="http://schemas.microsoft.com/office/drawing/2014/main" id="{9DCF02D9-2578-4E52-B266-49D853E426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87558" y="3713596"/>
            <a:ext cx="840874" cy="840874"/>
          </a:xfrm>
          <a:prstGeom prst="rect">
            <a:avLst/>
          </a:prstGeom>
        </p:spPr>
      </p:pic>
      <p:pic>
        <p:nvPicPr>
          <p:cNvPr id="18" name="Graphic 17" descr="Contour van gezicht met effen opvulling">
            <a:extLst>
              <a:ext uri="{FF2B5EF4-FFF2-40B4-BE49-F238E27FC236}">
                <a16:creationId xmlns:a16="http://schemas.microsoft.com/office/drawing/2014/main" id="{CA2F70B8-C465-473C-9462-F2B69462C2C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46758" y="3713596"/>
            <a:ext cx="840874" cy="840874"/>
          </a:xfrm>
          <a:prstGeom prst="rect">
            <a:avLst/>
          </a:prstGeom>
        </p:spPr>
      </p:pic>
      <p:pic>
        <p:nvPicPr>
          <p:cNvPr id="19" name="Graphic 18" descr="Contour van lachend hartengezicht met effen opvulling">
            <a:extLst>
              <a:ext uri="{FF2B5EF4-FFF2-40B4-BE49-F238E27FC236}">
                <a16:creationId xmlns:a16="http://schemas.microsoft.com/office/drawing/2014/main" id="{5E002379-AA44-4438-9F18-B9D2A47856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31637" y="3713595"/>
            <a:ext cx="840874" cy="840874"/>
          </a:xfrm>
          <a:prstGeom prst="rect">
            <a:avLst/>
          </a:prstGeom>
        </p:spPr>
      </p:pic>
      <p:pic>
        <p:nvPicPr>
          <p:cNvPr id="20" name="Graphic 19" descr="Contour van boos gezicht met effen opvulling">
            <a:extLst>
              <a:ext uri="{FF2B5EF4-FFF2-40B4-BE49-F238E27FC236}">
                <a16:creationId xmlns:a16="http://schemas.microsoft.com/office/drawing/2014/main" id="{2DB0701A-82D0-4572-90EF-9467983E8D4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54185" y="3713595"/>
            <a:ext cx="840875" cy="840875"/>
          </a:xfrm>
          <a:prstGeom prst="rect">
            <a:avLst/>
          </a:prstGeom>
        </p:spPr>
      </p:pic>
      <p:pic>
        <p:nvPicPr>
          <p:cNvPr id="21" name="Graphic 20" descr="Contour van verwarrend gezicht met effen opvulling">
            <a:extLst>
              <a:ext uri="{FF2B5EF4-FFF2-40B4-BE49-F238E27FC236}">
                <a16:creationId xmlns:a16="http://schemas.microsoft.com/office/drawing/2014/main" id="{70CC225B-0598-420D-8DA9-B24026D7D5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13311" y="3713595"/>
            <a:ext cx="840874" cy="840874"/>
          </a:xfrm>
          <a:prstGeom prst="rect">
            <a:avLst/>
          </a:prstGeom>
        </p:spPr>
      </p:pic>
      <p:pic>
        <p:nvPicPr>
          <p:cNvPr id="22" name="Graphic 21" descr="Contour van gezicht met effen opvulling">
            <a:extLst>
              <a:ext uri="{FF2B5EF4-FFF2-40B4-BE49-F238E27FC236}">
                <a16:creationId xmlns:a16="http://schemas.microsoft.com/office/drawing/2014/main" id="{B95D5B53-2DA7-4393-A391-2737652FFA7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72511" y="3713595"/>
            <a:ext cx="840874" cy="840874"/>
          </a:xfrm>
          <a:prstGeom prst="rect">
            <a:avLst/>
          </a:prstGeom>
        </p:spPr>
      </p:pic>
      <p:pic>
        <p:nvPicPr>
          <p:cNvPr id="24" name="Graphic 23" descr="Contour van boos gezicht met effen opvulling">
            <a:extLst>
              <a:ext uri="{FF2B5EF4-FFF2-40B4-BE49-F238E27FC236}">
                <a16:creationId xmlns:a16="http://schemas.microsoft.com/office/drawing/2014/main" id="{E642B748-AC2F-453C-888A-2E418A4DB3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7259" y="3713595"/>
            <a:ext cx="840875" cy="840875"/>
          </a:xfrm>
          <a:prstGeom prst="rect">
            <a:avLst/>
          </a:prstGeom>
        </p:spPr>
      </p:pic>
      <p:pic>
        <p:nvPicPr>
          <p:cNvPr id="25" name="Graphic 24" descr="Contour van verwarrend gezicht met effen opvulling">
            <a:extLst>
              <a:ext uri="{FF2B5EF4-FFF2-40B4-BE49-F238E27FC236}">
                <a16:creationId xmlns:a16="http://schemas.microsoft.com/office/drawing/2014/main" id="{D9B5DF30-81C7-4221-9F29-1C4B6B564ED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26385" y="3713595"/>
            <a:ext cx="840874" cy="840874"/>
          </a:xfrm>
          <a:prstGeom prst="rect">
            <a:avLst/>
          </a:prstGeom>
        </p:spPr>
      </p:pic>
      <p:pic>
        <p:nvPicPr>
          <p:cNvPr id="26" name="Graphic 25" descr="Contour van gezicht met effen opvulling">
            <a:extLst>
              <a:ext uri="{FF2B5EF4-FFF2-40B4-BE49-F238E27FC236}">
                <a16:creationId xmlns:a16="http://schemas.microsoft.com/office/drawing/2014/main" id="{84FEF832-AF05-4157-9D4E-82D3954F6F2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85585" y="3713595"/>
            <a:ext cx="840874" cy="840874"/>
          </a:xfrm>
          <a:prstGeom prst="rect">
            <a:avLst/>
          </a:prstGeom>
        </p:spPr>
      </p:pic>
    </p:spTree>
    <p:extLst>
      <p:ext uri="{BB962C8B-B14F-4D97-AF65-F5344CB8AC3E}">
        <p14:creationId xmlns:p14="http://schemas.microsoft.com/office/powerpoint/2010/main" val="18827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0065 -0.11042 L 4.81115E-17 -3.7037E-6 " pathEditMode="relative" rAng="0" ptsTypes="AA">
                                      <p:cBhvr>
                                        <p:cTn id="6" dur="2000" fill="hold"/>
                                        <p:tgtEl>
                                          <p:spTgt spid="36"/>
                                        </p:tgtEl>
                                        <p:attrNameLst>
                                          <p:attrName>ppt_x</p:attrName>
                                          <p:attrName>ppt_y</p:attrName>
                                        </p:attrNameLst>
                                      </p:cBhvr>
                                      <p:rCtr x="39" y="5394"/>
                                    </p:animMotion>
                                  </p:childTnLst>
                                </p:cTn>
                              </p:par>
                              <p:par>
                                <p:cTn id="7" presetID="42" presetClass="path" presetSubtype="0" accel="50000" decel="50000" fill="hold" grpId="0" nodeType="withEffect">
                                  <p:stCondLst>
                                    <p:cond delay="0"/>
                                  </p:stCondLst>
                                  <p:childTnLst>
                                    <p:animMotion origin="layout" path="M -0.00065 -0.11042 L 4.81115E-17 -3.7037E-6 " pathEditMode="relative" rAng="0" ptsTypes="AA">
                                      <p:cBhvr>
                                        <p:cTn id="8" dur="2000" fill="hold"/>
                                        <p:tgtEl>
                                          <p:spTgt spid="35"/>
                                        </p:tgtEl>
                                        <p:attrNameLst>
                                          <p:attrName>ppt_x</p:attrName>
                                          <p:attrName>ppt_y</p:attrName>
                                        </p:attrNameLst>
                                      </p:cBhvr>
                                      <p:rCtr x="39" y="5394"/>
                                    </p:animMotion>
                                  </p:childTnLst>
                                </p:cTn>
                              </p:par>
                              <p:par>
                                <p:cTn id="9" presetID="42" presetClass="path" presetSubtype="0" accel="50000" decel="50000" fill="hold" grpId="0" nodeType="withEffect">
                                  <p:stCondLst>
                                    <p:cond delay="0"/>
                                  </p:stCondLst>
                                  <p:childTnLst>
                                    <p:animMotion origin="layout" path="M -0.00065 -0.11042 L 4.81115E-17 -3.7037E-6 " pathEditMode="relative" rAng="0" ptsTypes="AA">
                                      <p:cBhvr>
                                        <p:cTn id="10" dur="2000" fill="hold"/>
                                        <p:tgtEl>
                                          <p:spTgt spid="38"/>
                                        </p:tgtEl>
                                        <p:attrNameLst>
                                          <p:attrName>ppt_x</p:attrName>
                                          <p:attrName>ppt_y</p:attrName>
                                        </p:attrNameLst>
                                      </p:cBhvr>
                                      <p:rCtr x="39" y="5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04BD2-8497-482D-B86C-E9EACBE967A6}"/>
              </a:ext>
            </a:extLst>
          </p:cNvPr>
          <p:cNvSpPr>
            <a:spLocks noGrp="1"/>
          </p:cNvSpPr>
          <p:nvPr>
            <p:ph type="ctrTitle"/>
          </p:nvPr>
        </p:nvSpPr>
        <p:spPr>
          <a:xfrm>
            <a:off x="2729139" y="1808163"/>
            <a:ext cx="6893265" cy="587375"/>
          </a:xfrm>
        </p:spPr>
        <p:txBody>
          <a:bodyPr/>
          <a:lstStyle/>
          <a:p>
            <a:pPr algn="l"/>
            <a:r>
              <a:rPr lang="nl-BE" sz="2000" dirty="0"/>
              <a:t>🤨 Sommige hostessen hadden geen deelnemerslijst en wisten niet wat ze moesten doen /</a:t>
            </a:r>
            <a:br>
              <a:rPr lang="nl-BE" sz="2000" dirty="0"/>
            </a:br>
            <a:r>
              <a:rPr lang="fr-BE" sz="2000" dirty="0"/>
              <a:t>Certaines hôtesses n'avaient pas de liste de participants et ne savaient pas quoi faire.</a:t>
            </a:r>
            <a:br>
              <a:rPr lang="nl-BE" sz="2000" dirty="0"/>
            </a:br>
            <a:br>
              <a:rPr lang="nl-BE" sz="2000" dirty="0"/>
            </a:br>
            <a:endParaRPr lang="fr-BE" sz="2000" dirty="0"/>
          </a:p>
        </p:txBody>
      </p:sp>
      <p:sp>
        <p:nvSpPr>
          <p:cNvPr id="4" name="Tekstvak 3">
            <a:extLst>
              <a:ext uri="{FF2B5EF4-FFF2-40B4-BE49-F238E27FC236}">
                <a16:creationId xmlns:a16="http://schemas.microsoft.com/office/drawing/2014/main" id="{5253DBA8-BAEB-4A89-BD66-EC6DDE947E82}"/>
              </a:ext>
            </a:extLst>
          </p:cNvPr>
          <p:cNvSpPr txBox="1"/>
          <p:nvPr/>
        </p:nvSpPr>
        <p:spPr>
          <a:xfrm>
            <a:off x="2612855" y="2122936"/>
            <a:ext cx="6850006" cy="1600438"/>
          </a:xfrm>
          <a:prstGeom prst="rect">
            <a:avLst/>
          </a:prstGeom>
          <a:noFill/>
        </p:spPr>
        <p:txBody>
          <a:bodyPr wrap="square" rtlCol="0">
            <a:spAutoFit/>
          </a:bodyPr>
          <a:lstStyle/>
          <a:p>
            <a:r>
              <a:rPr kumimoji="0" lang="nl-BE" sz="2000" b="1" i="0" u="none" strike="noStrike" kern="1200" cap="none" spc="0" normalizeH="0" baseline="0" noProof="0" dirty="0">
                <a:ln>
                  <a:noFill/>
                </a:ln>
                <a:solidFill>
                  <a:prstClr val="white"/>
                </a:solidFill>
                <a:effectLst/>
                <a:uLnTx/>
                <a:uFillTx/>
                <a:latin typeface="Arial" panose="020B0604020202020204"/>
                <a:ea typeface="+mj-ea"/>
                <a:cs typeface="+mj-cs"/>
              </a:rPr>
              <a:t>😥 Locaties zonder steun hadden het moeilijk dit jaar /</a:t>
            </a:r>
            <a:br>
              <a:rPr kumimoji="0" lang="nl-BE" sz="2000" b="1" i="0" u="none" strike="noStrike" kern="1200" cap="none" spc="0" normalizeH="0" baseline="0" noProof="0" dirty="0">
                <a:ln>
                  <a:noFill/>
                </a:ln>
                <a:solidFill>
                  <a:prstClr val="white"/>
                </a:solidFill>
                <a:effectLst/>
                <a:uLnTx/>
                <a:uFillTx/>
                <a:latin typeface="Arial" panose="020B0604020202020204"/>
                <a:ea typeface="+mj-ea"/>
                <a:cs typeface="+mj-cs"/>
              </a:rPr>
            </a:br>
            <a:r>
              <a:rPr kumimoji="0" lang="fr-BE" sz="2000" b="1" i="0" u="none" strike="noStrike" kern="1200" cap="none" spc="0" normalizeH="0" baseline="0" noProof="0" dirty="0">
                <a:ln>
                  <a:noFill/>
                </a:ln>
                <a:solidFill>
                  <a:prstClr val="white"/>
                </a:solidFill>
                <a:effectLst/>
                <a:uLnTx/>
                <a:uFillTx/>
                <a:latin typeface="Arial" panose="020B0604020202020204"/>
                <a:ea typeface="+mj-ea"/>
                <a:cs typeface="+mj-cs"/>
              </a:rPr>
              <a:t>Les sites qui n'ont pas bénéficié d'un soutien ont eu du mal à s'en sortir cette année</a:t>
            </a:r>
            <a:br>
              <a:rPr kumimoji="0" lang="nl-BE" sz="2000" b="1" i="0" u="none" strike="noStrike" kern="1200" cap="none" spc="0" normalizeH="0" baseline="0" noProof="0" dirty="0">
                <a:ln>
                  <a:noFill/>
                </a:ln>
                <a:solidFill>
                  <a:prstClr val="white"/>
                </a:solidFill>
                <a:effectLst/>
                <a:uLnTx/>
                <a:uFillTx/>
                <a:latin typeface="Arial" panose="020B0604020202020204"/>
                <a:ea typeface="+mj-ea"/>
                <a:cs typeface="+mj-cs"/>
              </a:rPr>
            </a:br>
            <a:br>
              <a:rPr kumimoji="0" lang="nl-BE" sz="2000" b="1" i="0" u="none" strike="noStrike" kern="1200" cap="none" spc="0" normalizeH="0" baseline="0" noProof="0" dirty="0">
                <a:ln>
                  <a:noFill/>
                </a:ln>
                <a:solidFill>
                  <a:prstClr val="white"/>
                </a:solidFill>
                <a:effectLst/>
                <a:uLnTx/>
                <a:uFillTx/>
                <a:latin typeface="Arial" panose="020B0604020202020204"/>
                <a:ea typeface="+mj-ea"/>
                <a:cs typeface="+mj-cs"/>
              </a:rPr>
            </a:br>
            <a:endParaRPr lang="fr-BE" dirty="0"/>
          </a:p>
        </p:txBody>
      </p:sp>
      <p:sp>
        <p:nvSpPr>
          <p:cNvPr id="6" name="Tekstvak 5">
            <a:extLst>
              <a:ext uri="{FF2B5EF4-FFF2-40B4-BE49-F238E27FC236}">
                <a16:creationId xmlns:a16="http://schemas.microsoft.com/office/drawing/2014/main" id="{2B83C09E-D162-4F35-9439-2B81EFF2758F}"/>
              </a:ext>
            </a:extLst>
          </p:cNvPr>
          <p:cNvSpPr txBox="1"/>
          <p:nvPr/>
        </p:nvSpPr>
        <p:spPr>
          <a:xfrm>
            <a:off x="2612854" y="3450771"/>
            <a:ext cx="7728575" cy="1877437"/>
          </a:xfrm>
          <a:prstGeom prst="rect">
            <a:avLst/>
          </a:prstGeom>
          <a:noFill/>
        </p:spPr>
        <p:txBody>
          <a:bodyPr wrap="square">
            <a:spAutoFit/>
          </a:bodyPr>
          <a:lstStyle/>
          <a:p>
            <a:r>
              <a:rPr kumimoji="0" lang="nl-BE" sz="2000" b="1" i="0" u="none" strike="noStrike" kern="1200" cap="none" spc="0" normalizeH="0" baseline="0" noProof="0" dirty="0">
                <a:ln>
                  <a:noFill/>
                </a:ln>
                <a:solidFill>
                  <a:prstClr val="white"/>
                </a:solidFill>
                <a:effectLst/>
                <a:uLnTx/>
                <a:uFillTx/>
                <a:latin typeface="Arial" panose="020B0604020202020204"/>
                <a:ea typeface="+mj-ea"/>
                <a:cs typeface="+mj-cs"/>
              </a:rPr>
              <a:t>🧐 Organisatoren zouden graag de roosters van onthaal/bewaking willen ontvangen /</a:t>
            </a:r>
            <a:br>
              <a:rPr kumimoji="0" lang="nl-BE" sz="2000" b="1" i="0" u="none" strike="noStrike" kern="1200" cap="none" spc="0" normalizeH="0" baseline="0" noProof="0" dirty="0">
                <a:ln>
                  <a:noFill/>
                </a:ln>
                <a:solidFill>
                  <a:prstClr val="white"/>
                </a:solidFill>
                <a:effectLst/>
                <a:uLnTx/>
                <a:uFillTx/>
                <a:latin typeface="Arial" panose="020B0604020202020204"/>
                <a:ea typeface="+mj-ea"/>
                <a:cs typeface="+mj-cs"/>
              </a:rPr>
            </a:br>
            <a:r>
              <a:rPr kumimoji="0" lang="fr-BE" sz="2000" b="1" i="0" u="none" strike="noStrike" kern="1200" cap="none" spc="0" normalizeH="0" baseline="0" noProof="0" dirty="0">
                <a:ln>
                  <a:noFill/>
                </a:ln>
                <a:solidFill>
                  <a:prstClr val="white"/>
                </a:solidFill>
                <a:effectLst/>
                <a:uLnTx/>
                <a:uFillTx/>
                <a:latin typeface="Arial" panose="020B0604020202020204"/>
                <a:ea typeface="+mj-ea"/>
                <a:cs typeface="+mj-cs"/>
              </a:rPr>
              <a:t>Les organisateurs souhaitent recevoir des listes de réception/surveillance</a:t>
            </a:r>
            <a:br>
              <a:rPr kumimoji="0" lang="nl-BE" sz="1800" b="1" i="0" u="none" strike="noStrike" kern="1200" cap="none" spc="0" normalizeH="0" baseline="0" noProof="0" dirty="0">
                <a:ln>
                  <a:noFill/>
                </a:ln>
                <a:solidFill>
                  <a:prstClr val="white"/>
                </a:solidFill>
                <a:effectLst/>
                <a:uLnTx/>
                <a:uFillTx/>
                <a:latin typeface="Arial" panose="020B0604020202020204"/>
                <a:ea typeface="+mj-ea"/>
                <a:cs typeface="+mj-cs"/>
              </a:rPr>
            </a:br>
            <a:br>
              <a:rPr kumimoji="0" lang="nl-BE" sz="1800" b="1" i="0" u="none" strike="noStrike" kern="1200" cap="none" spc="0" normalizeH="0" baseline="0" noProof="0" dirty="0">
                <a:ln>
                  <a:noFill/>
                </a:ln>
                <a:solidFill>
                  <a:prstClr val="white"/>
                </a:solidFill>
                <a:effectLst/>
                <a:uLnTx/>
                <a:uFillTx/>
                <a:latin typeface="Arial" panose="020B0604020202020204"/>
                <a:ea typeface="+mj-ea"/>
                <a:cs typeface="+mj-cs"/>
              </a:rPr>
            </a:br>
            <a:endParaRPr lang="fr-BE" dirty="0"/>
          </a:p>
        </p:txBody>
      </p:sp>
      <p:sp>
        <p:nvSpPr>
          <p:cNvPr id="8" name="Tekstvak 7">
            <a:extLst>
              <a:ext uri="{FF2B5EF4-FFF2-40B4-BE49-F238E27FC236}">
                <a16:creationId xmlns:a16="http://schemas.microsoft.com/office/drawing/2014/main" id="{974B9CEC-88BC-49E4-9108-2DA866063308}"/>
              </a:ext>
            </a:extLst>
          </p:cNvPr>
          <p:cNvSpPr txBox="1"/>
          <p:nvPr/>
        </p:nvSpPr>
        <p:spPr>
          <a:xfrm>
            <a:off x="2612854" y="4929779"/>
            <a:ext cx="7445546" cy="1323439"/>
          </a:xfrm>
          <a:prstGeom prst="rect">
            <a:avLst/>
          </a:prstGeom>
          <a:noFill/>
        </p:spPr>
        <p:txBody>
          <a:bodyPr wrap="square">
            <a:spAutoFit/>
          </a:bodyPr>
          <a:lstStyle/>
          <a:p>
            <a:r>
              <a:rPr kumimoji="0" lang="nl-BE" sz="2000" b="1" i="0" u="none" strike="noStrike" kern="1200" cap="none" spc="0" normalizeH="0" baseline="0" noProof="0" dirty="0">
                <a:ln>
                  <a:noFill/>
                </a:ln>
                <a:solidFill>
                  <a:prstClr val="white"/>
                </a:solidFill>
                <a:effectLst/>
                <a:uLnTx/>
                <a:uFillTx/>
                <a:latin typeface="Arial" panose="020B0604020202020204"/>
                <a:ea typeface="+mj-ea"/>
                <a:cs typeface="+mj-cs"/>
              </a:rPr>
              <a:t>😤 Strenger optreden tegen mensen die foto’s maken waar dat niet mag /</a:t>
            </a:r>
            <a:br>
              <a:rPr kumimoji="0" lang="nl-BE" sz="2000" b="1" i="0" u="none" strike="noStrike" kern="1200" cap="none" spc="0" normalizeH="0" baseline="0" noProof="0" dirty="0">
                <a:ln>
                  <a:noFill/>
                </a:ln>
                <a:solidFill>
                  <a:prstClr val="white"/>
                </a:solidFill>
                <a:effectLst/>
                <a:uLnTx/>
                <a:uFillTx/>
                <a:latin typeface="Arial" panose="020B0604020202020204"/>
                <a:ea typeface="+mj-ea"/>
                <a:cs typeface="+mj-cs"/>
              </a:rPr>
            </a:br>
            <a:r>
              <a:rPr kumimoji="0" lang="fr-BE" sz="2000" b="1" i="0" u="none" strike="noStrike" kern="1200" cap="none" spc="0" normalizeH="0" baseline="0" noProof="0" dirty="0">
                <a:ln>
                  <a:noFill/>
                </a:ln>
                <a:solidFill>
                  <a:prstClr val="white"/>
                </a:solidFill>
                <a:effectLst/>
                <a:uLnTx/>
                <a:uFillTx/>
                <a:latin typeface="Arial" panose="020B0604020202020204"/>
                <a:ea typeface="+mj-ea"/>
                <a:cs typeface="+mj-cs"/>
              </a:rPr>
              <a:t>Répression plus sévère à l'encontre des personnes qui prennent des photos dans des endroits interdits</a:t>
            </a:r>
            <a:endParaRPr lang="fr-BE" sz="2000" dirty="0"/>
          </a:p>
        </p:txBody>
      </p:sp>
    </p:spTree>
    <p:extLst>
      <p:ext uri="{BB962C8B-B14F-4D97-AF65-F5344CB8AC3E}">
        <p14:creationId xmlns:p14="http://schemas.microsoft.com/office/powerpoint/2010/main" val="156785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F4D4BC-2FE1-42CF-B3EA-978BA4AE5D8A}"/>
              </a:ext>
            </a:extLst>
          </p:cNvPr>
          <p:cNvSpPr>
            <a:spLocks noGrp="1"/>
          </p:cNvSpPr>
          <p:nvPr>
            <p:ph type="ctrTitle"/>
          </p:nvPr>
        </p:nvSpPr>
        <p:spPr>
          <a:xfrm>
            <a:off x="1230436" y="2139505"/>
            <a:ext cx="10039349" cy="2387600"/>
          </a:xfrm>
        </p:spPr>
        <p:txBody>
          <a:bodyPr/>
          <a:lstStyle/>
          <a:p>
            <a:r>
              <a:rPr lang="nl-BE" sz="4800" dirty="0"/>
              <a:t>Wat vonden de vrijwilligers zelf?</a:t>
            </a:r>
            <a:br>
              <a:rPr lang="nl-BE" sz="4800" dirty="0"/>
            </a:br>
            <a:br>
              <a:rPr lang="nl-BE" sz="4800" dirty="0"/>
            </a:br>
            <a:r>
              <a:rPr lang="fr-BE" sz="4800" dirty="0"/>
              <a:t>Qu'en ont pensé les volontaires eux-mêmes ?</a:t>
            </a:r>
          </a:p>
        </p:txBody>
      </p:sp>
    </p:spTree>
    <p:extLst>
      <p:ext uri="{BB962C8B-B14F-4D97-AF65-F5344CB8AC3E}">
        <p14:creationId xmlns:p14="http://schemas.microsoft.com/office/powerpoint/2010/main" val="1859089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29C9EBD-64D6-4B61-882B-1E32BB903E31}"/>
              </a:ext>
            </a:extLst>
          </p:cNvPr>
          <p:cNvSpPr>
            <a:spLocks noGrp="1"/>
          </p:cNvSpPr>
          <p:nvPr>
            <p:ph type="subTitle" idx="1"/>
          </p:nvPr>
        </p:nvSpPr>
        <p:spPr>
          <a:xfrm>
            <a:off x="2277571" y="829190"/>
            <a:ext cx="2358982" cy="672901"/>
          </a:xfrm>
        </p:spPr>
        <p:txBody>
          <a:bodyPr>
            <a:normAutofit/>
          </a:bodyPr>
          <a:lstStyle/>
          <a:p>
            <a:r>
              <a:rPr lang="nl-BE" sz="2000" dirty="0"/>
              <a:t>Communicatie </a:t>
            </a:r>
            <a:br>
              <a:rPr lang="nl-BE" sz="2000" dirty="0"/>
            </a:br>
            <a:r>
              <a:rPr lang="nl-BE" sz="2000" dirty="0"/>
              <a:t>pre-event</a:t>
            </a:r>
            <a:endParaRPr lang="fr-BE" sz="2000" dirty="0"/>
          </a:p>
        </p:txBody>
      </p:sp>
      <p:sp>
        <p:nvSpPr>
          <p:cNvPr id="5" name="Ondertitel 2">
            <a:extLst>
              <a:ext uri="{FF2B5EF4-FFF2-40B4-BE49-F238E27FC236}">
                <a16:creationId xmlns:a16="http://schemas.microsoft.com/office/drawing/2014/main" id="{DFD3E2B2-8563-4F63-A16E-0E8086136FD1}"/>
              </a:ext>
            </a:extLst>
          </p:cNvPr>
          <p:cNvSpPr txBox="1">
            <a:spLocks/>
          </p:cNvSpPr>
          <p:nvPr/>
        </p:nvSpPr>
        <p:spPr>
          <a:xfrm>
            <a:off x="5239535" y="557371"/>
            <a:ext cx="1892971" cy="944720"/>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000" dirty="0"/>
              <a:t>Duidelijkheid praktische informatie</a:t>
            </a:r>
            <a:endParaRPr lang="fr-BE" sz="2000" dirty="0"/>
          </a:p>
        </p:txBody>
      </p:sp>
      <p:sp>
        <p:nvSpPr>
          <p:cNvPr id="6" name="Rechthoek 5">
            <a:extLst>
              <a:ext uri="{FF2B5EF4-FFF2-40B4-BE49-F238E27FC236}">
                <a16:creationId xmlns:a16="http://schemas.microsoft.com/office/drawing/2014/main" id="{A94F35B5-27FA-4638-BC04-9532FD402397}"/>
              </a:ext>
            </a:extLst>
          </p:cNvPr>
          <p:cNvSpPr/>
          <p:nvPr/>
        </p:nvSpPr>
        <p:spPr>
          <a:xfrm>
            <a:off x="2567895" y="1681390"/>
            <a:ext cx="1778334" cy="1563858"/>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b="1" dirty="0">
              <a:solidFill>
                <a:schemeClr val="tx1"/>
              </a:solidFill>
            </a:endParaRPr>
          </a:p>
          <a:p>
            <a:r>
              <a:rPr lang="nl-BE" b="1" dirty="0">
                <a:solidFill>
                  <a:schemeClr val="tx1"/>
                </a:solidFill>
              </a:rPr>
              <a:t>1 Zeer goed</a:t>
            </a:r>
          </a:p>
          <a:p>
            <a:r>
              <a:rPr lang="nl-BE" b="1" dirty="0">
                <a:solidFill>
                  <a:schemeClr val="tx1"/>
                </a:solidFill>
              </a:rPr>
              <a:t>5 Goed</a:t>
            </a:r>
          </a:p>
          <a:p>
            <a:r>
              <a:rPr lang="nl-BE" b="1" dirty="0">
                <a:solidFill>
                  <a:schemeClr val="tx1"/>
                </a:solidFill>
              </a:rPr>
              <a:t>2 Voldoende</a:t>
            </a:r>
            <a:br>
              <a:rPr lang="nl-BE" b="1" dirty="0">
                <a:solidFill>
                  <a:schemeClr val="tx1"/>
                </a:solidFill>
              </a:rPr>
            </a:br>
            <a:endParaRPr lang="fr-BE" b="1" dirty="0">
              <a:solidFill>
                <a:schemeClr val="tx1"/>
              </a:solidFill>
            </a:endParaRPr>
          </a:p>
        </p:txBody>
      </p:sp>
      <p:sp>
        <p:nvSpPr>
          <p:cNvPr id="8" name="Rechthoek 7">
            <a:extLst>
              <a:ext uri="{FF2B5EF4-FFF2-40B4-BE49-F238E27FC236}">
                <a16:creationId xmlns:a16="http://schemas.microsoft.com/office/drawing/2014/main" id="{30C9D8FD-5D76-490D-81EA-ED4BB8F3D042}"/>
              </a:ext>
            </a:extLst>
          </p:cNvPr>
          <p:cNvSpPr/>
          <p:nvPr/>
        </p:nvSpPr>
        <p:spPr>
          <a:xfrm>
            <a:off x="5354172" y="1681390"/>
            <a:ext cx="1778334" cy="1563858"/>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b="1" dirty="0">
              <a:solidFill>
                <a:schemeClr val="tx1"/>
              </a:solidFill>
            </a:endParaRPr>
          </a:p>
          <a:p>
            <a:r>
              <a:rPr lang="nl-BE" b="1" dirty="0">
                <a:solidFill>
                  <a:schemeClr val="tx1"/>
                </a:solidFill>
              </a:rPr>
              <a:t>3 Zeer duidelijk</a:t>
            </a:r>
          </a:p>
          <a:p>
            <a:r>
              <a:rPr lang="nl-BE" b="1" dirty="0">
                <a:solidFill>
                  <a:schemeClr val="tx1"/>
                </a:solidFill>
              </a:rPr>
              <a:t>3 Duidelijk</a:t>
            </a:r>
          </a:p>
          <a:p>
            <a:r>
              <a:rPr lang="nl-BE" b="1" dirty="0">
                <a:solidFill>
                  <a:schemeClr val="tx1"/>
                </a:solidFill>
              </a:rPr>
              <a:t>3 Gedeeltelijk</a:t>
            </a:r>
            <a:br>
              <a:rPr lang="nl-BE" b="1" dirty="0">
                <a:solidFill>
                  <a:schemeClr val="tx1"/>
                </a:solidFill>
              </a:rPr>
            </a:br>
            <a:endParaRPr lang="fr-BE" b="1" dirty="0">
              <a:solidFill>
                <a:schemeClr val="tx1"/>
              </a:solidFill>
            </a:endParaRPr>
          </a:p>
        </p:txBody>
      </p:sp>
      <p:sp>
        <p:nvSpPr>
          <p:cNvPr id="13" name="Ondertitel 2">
            <a:extLst>
              <a:ext uri="{FF2B5EF4-FFF2-40B4-BE49-F238E27FC236}">
                <a16:creationId xmlns:a16="http://schemas.microsoft.com/office/drawing/2014/main" id="{06FB6B16-64D7-4156-A1FF-56A23F0DFAAF}"/>
              </a:ext>
            </a:extLst>
          </p:cNvPr>
          <p:cNvSpPr txBox="1">
            <a:spLocks/>
          </p:cNvSpPr>
          <p:nvPr/>
        </p:nvSpPr>
        <p:spPr>
          <a:xfrm>
            <a:off x="7646717" y="829190"/>
            <a:ext cx="2358982" cy="672901"/>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000" dirty="0"/>
              <a:t>Begeleiding tijdens evenement</a:t>
            </a:r>
            <a:endParaRPr lang="fr-BE" sz="2000" dirty="0"/>
          </a:p>
        </p:txBody>
      </p:sp>
      <p:sp>
        <p:nvSpPr>
          <p:cNvPr id="14" name="Rechthoek 13">
            <a:extLst>
              <a:ext uri="{FF2B5EF4-FFF2-40B4-BE49-F238E27FC236}">
                <a16:creationId xmlns:a16="http://schemas.microsoft.com/office/drawing/2014/main" id="{1000E248-5806-4478-8613-C32C30BC2A4D}"/>
              </a:ext>
            </a:extLst>
          </p:cNvPr>
          <p:cNvSpPr/>
          <p:nvPr/>
        </p:nvSpPr>
        <p:spPr>
          <a:xfrm>
            <a:off x="7937041" y="1681390"/>
            <a:ext cx="1778334" cy="1563858"/>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b="1" dirty="0">
              <a:solidFill>
                <a:schemeClr val="tx1"/>
              </a:solidFill>
            </a:endParaRPr>
          </a:p>
          <a:p>
            <a:r>
              <a:rPr lang="nl-BE" b="1" dirty="0">
                <a:solidFill>
                  <a:schemeClr val="tx1"/>
                </a:solidFill>
              </a:rPr>
              <a:t>6 Zeer goed</a:t>
            </a:r>
          </a:p>
          <a:p>
            <a:r>
              <a:rPr lang="nl-BE" b="1" dirty="0">
                <a:solidFill>
                  <a:schemeClr val="tx1"/>
                </a:solidFill>
              </a:rPr>
              <a:t>3 Goed</a:t>
            </a:r>
            <a:br>
              <a:rPr lang="nl-BE" b="1" dirty="0">
                <a:solidFill>
                  <a:schemeClr val="tx1"/>
                </a:solidFill>
              </a:rPr>
            </a:br>
            <a:endParaRPr lang="fr-BE" b="1" dirty="0">
              <a:solidFill>
                <a:schemeClr val="tx1"/>
              </a:solidFill>
            </a:endParaRPr>
          </a:p>
        </p:txBody>
      </p:sp>
      <p:sp>
        <p:nvSpPr>
          <p:cNvPr id="15" name="Ondertitel 2">
            <a:extLst>
              <a:ext uri="{FF2B5EF4-FFF2-40B4-BE49-F238E27FC236}">
                <a16:creationId xmlns:a16="http://schemas.microsoft.com/office/drawing/2014/main" id="{0D35D967-EFB9-4354-B0AD-6B4D433CCFE9}"/>
              </a:ext>
            </a:extLst>
          </p:cNvPr>
          <p:cNvSpPr txBox="1">
            <a:spLocks/>
          </p:cNvSpPr>
          <p:nvPr/>
        </p:nvSpPr>
        <p:spPr>
          <a:xfrm>
            <a:off x="2277571" y="3612752"/>
            <a:ext cx="2358982" cy="343241"/>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000" dirty="0"/>
              <a:t>Sfeer evenement</a:t>
            </a:r>
            <a:endParaRPr lang="fr-BE" sz="2000" dirty="0"/>
          </a:p>
        </p:txBody>
      </p:sp>
      <p:sp>
        <p:nvSpPr>
          <p:cNvPr id="16" name="Rechthoek 15">
            <a:extLst>
              <a:ext uri="{FF2B5EF4-FFF2-40B4-BE49-F238E27FC236}">
                <a16:creationId xmlns:a16="http://schemas.microsoft.com/office/drawing/2014/main" id="{8F6C842A-8F26-4FC1-87A2-9D842117EC2E}"/>
              </a:ext>
            </a:extLst>
          </p:cNvPr>
          <p:cNvSpPr/>
          <p:nvPr/>
        </p:nvSpPr>
        <p:spPr>
          <a:xfrm>
            <a:off x="2567895" y="4259468"/>
            <a:ext cx="1778334" cy="1563858"/>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b="1" dirty="0">
              <a:solidFill>
                <a:schemeClr val="tx1"/>
              </a:solidFill>
            </a:endParaRPr>
          </a:p>
          <a:p>
            <a:r>
              <a:rPr lang="nl-BE" b="1" dirty="0">
                <a:solidFill>
                  <a:schemeClr val="tx1"/>
                </a:solidFill>
              </a:rPr>
              <a:t>5 Uitstekend</a:t>
            </a:r>
          </a:p>
          <a:p>
            <a:r>
              <a:rPr lang="nl-BE" b="1" dirty="0">
                <a:solidFill>
                  <a:schemeClr val="tx1"/>
                </a:solidFill>
              </a:rPr>
              <a:t>4 Goed</a:t>
            </a:r>
            <a:br>
              <a:rPr lang="nl-BE" b="1" dirty="0">
                <a:solidFill>
                  <a:schemeClr val="tx1"/>
                </a:solidFill>
              </a:rPr>
            </a:br>
            <a:endParaRPr lang="fr-BE" b="1" dirty="0">
              <a:solidFill>
                <a:schemeClr val="tx1"/>
              </a:solidFill>
            </a:endParaRPr>
          </a:p>
        </p:txBody>
      </p:sp>
      <p:sp>
        <p:nvSpPr>
          <p:cNvPr id="17" name="Ondertitel 2">
            <a:extLst>
              <a:ext uri="{FF2B5EF4-FFF2-40B4-BE49-F238E27FC236}">
                <a16:creationId xmlns:a16="http://schemas.microsoft.com/office/drawing/2014/main" id="{9793BF5A-D211-4EDC-B325-D055E3548D09}"/>
              </a:ext>
            </a:extLst>
          </p:cNvPr>
          <p:cNvSpPr txBox="1">
            <a:spLocks/>
          </p:cNvSpPr>
          <p:nvPr/>
        </p:nvSpPr>
        <p:spPr>
          <a:xfrm>
            <a:off x="5007971" y="3447923"/>
            <a:ext cx="2358982" cy="672901"/>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000" dirty="0"/>
              <a:t>Waardering als vrijwilliger</a:t>
            </a:r>
            <a:endParaRPr lang="fr-BE" sz="2000" dirty="0"/>
          </a:p>
        </p:txBody>
      </p:sp>
      <p:sp>
        <p:nvSpPr>
          <p:cNvPr id="18" name="Rechthoek 17">
            <a:extLst>
              <a:ext uri="{FF2B5EF4-FFF2-40B4-BE49-F238E27FC236}">
                <a16:creationId xmlns:a16="http://schemas.microsoft.com/office/drawing/2014/main" id="{568D6CE9-1169-4A38-A80B-AB83C14AC19B}"/>
              </a:ext>
            </a:extLst>
          </p:cNvPr>
          <p:cNvSpPr/>
          <p:nvPr/>
        </p:nvSpPr>
        <p:spPr>
          <a:xfrm>
            <a:off x="5298295" y="4259468"/>
            <a:ext cx="1778334" cy="1563858"/>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b="1" dirty="0">
              <a:solidFill>
                <a:schemeClr val="tx1"/>
              </a:solidFill>
            </a:endParaRPr>
          </a:p>
          <a:p>
            <a:r>
              <a:rPr lang="nl-BE" b="1" dirty="0">
                <a:solidFill>
                  <a:schemeClr val="tx1"/>
                </a:solidFill>
              </a:rPr>
              <a:t>8 Ja, zeker</a:t>
            </a:r>
          </a:p>
          <a:p>
            <a:r>
              <a:rPr lang="nl-BE" b="1" dirty="0">
                <a:solidFill>
                  <a:schemeClr val="tx1"/>
                </a:solidFill>
              </a:rPr>
              <a:t>1 Gedeeltelijk</a:t>
            </a:r>
            <a:br>
              <a:rPr lang="nl-BE" b="1" dirty="0">
                <a:solidFill>
                  <a:schemeClr val="tx1"/>
                </a:solidFill>
              </a:rPr>
            </a:br>
            <a:endParaRPr lang="fr-BE" b="1" dirty="0">
              <a:solidFill>
                <a:schemeClr val="tx1"/>
              </a:solidFill>
            </a:endParaRPr>
          </a:p>
        </p:txBody>
      </p:sp>
      <p:sp>
        <p:nvSpPr>
          <p:cNvPr id="19" name="Ondertitel 2">
            <a:extLst>
              <a:ext uri="{FF2B5EF4-FFF2-40B4-BE49-F238E27FC236}">
                <a16:creationId xmlns:a16="http://schemas.microsoft.com/office/drawing/2014/main" id="{AAAEC988-E15E-45B8-8829-5571DBC848B3}"/>
              </a:ext>
            </a:extLst>
          </p:cNvPr>
          <p:cNvSpPr txBox="1">
            <a:spLocks/>
          </p:cNvSpPr>
          <p:nvPr/>
        </p:nvSpPr>
        <p:spPr>
          <a:xfrm>
            <a:off x="7646717" y="3612752"/>
            <a:ext cx="2358982" cy="332966"/>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2000" dirty="0"/>
              <a:t>Tot volgend jaar?</a:t>
            </a:r>
            <a:endParaRPr lang="fr-BE" sz="2000" dirty="0"/>
          </a:p>
        </p:txBody>
      </p:sp>
      <p:sp>
        <p:nvSpPr>
          <p:cNvPr id="20" name="Rechthoek 19">
            <a:extLst>
              <a:ext uri="{FF2B5EF4-FFF2-40B4-BE49-F238E27FC236}">
                <a16:creationId xmlns:a16="http://schemas.microsoft.com/office/drawing/2014/main" id="{112DA522-A430-4E0A-8751-E870B5338219}"/>
              </a:ext>
            </a:extLst>
          </p:cNvPr>
          <p:cNvSpPr/>
          <p:nvPr/>
        </p:nvSpPr>
        <p:spPr>
          <a:xfrm>
            <a:off x="7937041" y="4259468"/>
            <a:ext cx="1778334" cy="1563858"/>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b="1" dirty="0">
              <a:solidFill>
                <a:schemeClr val="tx1"/>
              </a:solidFill>
            </a:endParaRPr>
          </a:p>
          <a:p>
            <a:r>
              <a:rPr lang="nl-BE" b="1" dirty="0">
                <a:solidFill>
                  <a:schemeClr val="tx1"/>
                </a:solidFill>
              </a:rPr>
              <a:t>9 Ja zeker!</a:t>
            </a:r>
            <a:br>
              <a:rPr lang="nl-BE" b="1" dirty="0">
                <a:solidFill>
                  <a:schemeClr val="tx1"/>
                </a:solidFill>
              </a:rPr>
            </a:br>
            <a:endParaRPr lang="fr-BE" b="1" dirty="0">
              <a:solidFill>
                <a:schemeClr val="tx1"/>
              </a:solidFill>
            </a:endParaRPr>
          </a:p>
        </p:txBody>
      </p:sp>
    </p:spTree>
    <p:extLst>
      <p:ext uri="{BB962C8B-B14F-4D97-AF65-F5344CB8AC3E}">
        <p14:creationId xmlns:p14="http://schemas.microsoft.com/office/powerpoint/2010/main" val="3455294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4" grpId="0" animBg="1"/>
      <p:bldP spid="16" grpId="0" animBg="1"/>
      <p:bldP spid="18" grpId="0" animBg="1"/>
      <p:bldP spid="2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D00156-3980-4746-A18A-6FBF7C3FD115}"/>
              </a:ext>
            </a:extLst>
          </p:cNvPr>
          <p:cNvSpPr>
            <a:spLocks noGrp="1"/>
          </p:cNvSpPr>
          <p:nvPr>
            <p:ph type="ctrTitle"/>
          </p:nvPr>
        </p:nvSpPr>
        <p:spPr>
          <a:xfrm>
            <a:off x="1076325" y="1261699"/>
            <a:ext cx="10039349" cy="2387600"/>
          </a:xfrm>
        </p:spPr>
        <p:txBody>
          <a:bodyPr/>
          <a:lstStyle/>
          <a:p>
            <a:r>
              <a:rPr lang="nl-BE" dirty="0"/>
              <a:t>Gidsen / Guides</a:t>
            </a:r>
            <a:endParaRPr lang="fr-BE" dirty="0"/>
          </a:p>
        </p:txBody>
      </p:sp>
      <p:sp>
        <p:nvSpPr>
          <p:cNvPr id="4" name="Titel 1">
            <a:extLst>
              <a:ext uri="{FF2B5EF4-FFF2-40B4-BE49-F238E27FC236}">
                <a16:creationId xmlns:a16="http://schemas.microsoft.com/office/drawing/2014/main" id="{2385FFA3-518D-4FAA-BC8E-F7A33168599D}"/>
              </a:ext>
            </a:extLst>
          </p:cNvPr>
          <p:cNvSpPr txBox="1">
            <a:spLocks/>
          </p:cNvSpPr>
          <p:nvPr/>
        </p:nvSpPr>
        <p:spPr>
          <a:xfrm>
            <a:off x="5133521" y="3771174"/>
            <a:ext cx="1724478" cy="932226"/>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a:t>41</a:t>
            </a:r>
            <a:endParaRPr lang="fr-BE" dirty="0"/>
          </a:p>
        </p:txBody>
      </p:sp>
    </p:spTree>
    <p:extLst>
      <p:ext uri="{BB962C8B-B14F-4D97-AF65-F5344CB8AC3E}">
        <p14:creationId xmlns:p14="http://schemas.microsoft.com/office/powerpoint/2010/main" val="38691763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a:extLst>
              <a:ext uri="{FF2B5EF4-FFF2-40B4-BE49-F238E27FC236}">
                <a16:creationId xmlns:a16="http://schemas.microsoft.com/office/drawing/2014/main" id="{F661E601-20C3-49B0-A39B-B2DDC3D0B72D}"/>
              </a:ext>
            </a:extLst>
          </p:cNvPr>
          <p:cNvGrpSpPr/>
          <p:nvPr/>
        </p:nvGrpSpPr>
        <p:grpSpPr>
          <a:xfrm>
            <a:off x="642319" y="1645920"/>
            <a:ext cx="4877237" cy="3359340"/>
            <a:chOff x="642319" y="1645920"/>
            <a:chExt cx="4877237" cy="3359340"/>
          </a:xfrm>
        </p:grpSpPr>
        <p:sp>
          <p:nvSpPr>
            <p:cNvPr id="8" name="Rechthoek 7">
              <a:extLst>
                <a:ext uri="{FF2B5EF4-FFF2-40B4-BE49-F238E27FC236}">
                  <a16:creationId xmlns:a16="http://schemas.microsoft.com/office/drawing/2014/main" id="{358FE9C0-DBD1-4225-B713-57183F6CB23B}"/>
                </a:ext>
              </a:extLst>
            </p:cNvPr>
            <p:cNvSpPr/>
            <p:nvPr/>
          </p:nvSpPr>
          <p:spPr>
            <a:xfrm>
              <a:off x="642319" y="1645920"/>
              <a:ext cx="4567028" cy="2857183"/>
            </a:xfrm>
            <a:prstGeom prst="rect">
              <a:avLst/>
            </a:prstGeom>
            <a:solidFill>
              <a:srgbClr val="0D0D0D"/>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dirty="0"/>
                <a:t>Waardering kennis en voorbereiding</a:t>
              </a:r>
            </a:p>
            <a:p>
              <a:r>
                <a:rPr lang="fr-BE" dirty="0"/>
                <a:t>Appréciation des connaissances et de la préparation</a:t>
              </a:r>
            </a:p>
            <a:p>
              <a:endParaRPr lang="nl-BE" dirty="0"/>
            </a:p>
            <a:p>
              <a:endParaRPr lang="nl-BE" dirty="0"/>
            </a:p>
            <a:p>
              <a:r>
                <a:rPr lang="nl-BE" sz="3200" dirty="0"/>
                <a:t>22</a:t>
              </a:r>
              <a:r>
                <a:rPr lang="nl-BE" dirty="0"/>
                <a:t> Uitstekend/ Excellente</a:t>
              </a:r>
            </a:p>
            <a:p>
              <a:r>
                <a:rPr lang="nl-BE" sz="3200" dirty="0"/>
                <a:t>12</a:t>
              </a:r>
              <a:r>
                <a:rPr lang="nl-BE" dirty="0"/>
                <a:t> Goed/Bonne</a:t>
              </a:r>
              <a:endParaRPr lang="fr-BE" dirty="0"/>
            </a:p>
          </p:txBody>
        </p:sp>
        <p:sp>
          <p:nvSpPr>
            <p:cNvPr id="13" name="Ovaal 12">
              <a:extLst>
                <a:ext uri="{FF2B5EF4-FFF2-40B4-BE49-F238E27FC236}">
                  <a16:creationId xmlns:a16="http://schemas.microsoft.com/office/drawing/2014/main" id="{1F355DDB-388D-41D3-87C4-DCB7FBE3FC65}"/>
                </a:ext>
              </a:extLst>
            </p:cNvPr>
            <p:cNvSpPr/>
            <p:nvPr/>
          </p:nvSpPr>
          <p:spPr>
            <a:xfrm>
              <a:off x="3659306" y="3063240"/>
              <a:ext cx="1860250" cy="1942020"/>
            </a:xfrm>
            <a:prstGeom prst="ellipse">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Graphic 6" descr="Hersenen in hoofd met effen opvulling">
              <a:extLst>
                <a:ext uri="{FF2B5EF4-FFF2-40B4-BE49-F238E27FC236}">
                  <a16:creationId xmlns:a16="http://schemas.microsoft.com/office/drawing/2014/main" id="{5931269A-2B09-4074-846A-FCCFA03BC9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4674" y="3176451"/>
              <a:ext cx="1676270" cy="1676270"/>
            </a:xfrm>
            <a:prstGeom prst="rect">
              <a:avLst/>
            </a:prstGeom>
          </p:spPr>
        </p:pic>
      </p:grpSp>
      <p:grpSp>
        <p:nvGrpSpPr>
          <p:cNvPr id="16" name="Groep 15">
            <a:extLst>
              <a:ext uri="{FF2B5EF4-FFF2-40B4-BE49-F238E27FC236}">
                <a16:creationId xmlns:a16="http://schemas.microsoft.com/office/drawing/2014/main" id="{5D363F54-B383-4DE2-B228-772E48BCB422}"/>
              </a:ext>
            </a:extLst>
          </p:cNvPr>
          <p:cNvGrpSpPr/>
          <p:nvPr/>
        </p:nvGrpSpPr>
        <p:grpSpPr>
          <a:xfrm>
            <a:off x="6096000" y="2717074"/>
            <a:ext cx="4923018" cy="3259196"/>
            <a:chOff x="6096000" y="2717074"/>
            <a:chExt cx="4923018" cy="3259196"/>
          </a:xfrm>
        </p:grpSpPr>
        <p:sp>
          <p:nvSpPr>
            <p:cNvPr id="12" name="Rechthoek 11">
              <a:extLst>
                <a:ext uri="{FF2B5EF4-FFF2-40B4-BE49-F238E27FC236}">
                  <a16:creationId xmlns:a16="http://schemas.microsoft.com/office/drawing/2014/main" id="{AF2A44FB-FC98-4954-A9BC-B0A3DDF0020E}"/>
                </a:ext>
              </a:extLst>
            </p:cNvPr>
            <p:cNvSpPr/>
            <p:nvPr/>
          </p:nvSpPr>
          <p:spPr>
            <a:xfrm>
              <a:off x="6096000" y="2717074"/>
              <a:ext cx="4567028" cy="2857183"/>
            </a:xfrm>
            <a:prstGeom prst="rect">
              <a:avLst/>
            </a:prstGeom>
            <a:solidFill>
              <a:srgbClr val="0D0D0D"/>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dirty="0"/>
                <a:t>Samenwerking met de gidsen</a:t>
              </a:r>
              <a:br>
                <a:rPr lang="nl-BE" dirty="0"/>
              </a:br>
              <a:r>
                <a:rPr lang="nl-BE" dirty="0" err="1"/>
                <a:t>Collaboration</a:t>
              </a:r>
              <a:r>
                <a:rPr lang="nl-BE" dirty="0"/>
                <a:t> </a:t>
              </a:r>
              <a:r>
                <a:rPr lang="nl-BE" dirty="0" err="1"/>
                <a:t>avec</a:t>
              </a:r>
              <a:r>
                <a:rPr lang="nl-BE" dirty="0"/>
                <a:t> les guides</a:t>
              </a:r>
            </a:p>
            <a:p>
              <a:endParaRPr lang="nl-BE" dirty="0"/>
            </a:p>
            <a:p>
              <a:r>
                <a:rPr lang="nl-BE" sz="3200" dirty="0"/>
                <a:t>31</a:t>
              </a:r>
              <a:r>
                <a:rPr lang="nl-BE" dirty="0"/>
                <a:t> Uitstekend/ Excellente </a:t>
              </a:r>
            </a:p>
            <a:p>
              <a:r>
                <a:rPr lang="nl-BE" sz="3200" dirty="0"/>
                <a:t>2</a:t>
              </a:r>
              <a:r>
                <a:rPr lang="nl-BE" dirty="0"/>
                <a:t> Goed/Bonne</a:t>
              </a:r>
            </a:p>
            <a:p>
              <a:r>
                <a:rPr lang="nl-BE" sz="3200" dirty="0"/>
                <a:t>1</a:t>
              </a:r>
              <a:r>
                <a:rPr lang="nl-BE" dirty="0"/>
                <a:t> Moeizaam/</a:t>
              </a:r>
              <a:r>
                <a:rPr lang="nl-BE" dirty="0" err="1"/>
                <a:t>Difficile</a:t>
              </a:r>
              <a:endParaRPr lang="nl-BE" dirty="0"/>
            </a:p>
            <a:p>
              <a:endParaRPr lang="nl-BE" dirty="0"/>
            </a:p>
            <a:p>
              <a:endParaRPr lang="nl-BE" dirty="0"/>
            </a:p>
            <a:p>
              <a:endParaRPr lang="fr-BE" dirty="0"/>
            </a:p>
          </p:txBody>
        </p:sp>
        <p:sp>
          <p:nvSpPr>
            <p:cNvPr id="15" name="Ovaal 14">
              <a:extLst>
                <a:ext uri="{FF2B5EF4-FFF2-40B4-BE49-F238E27FC236}">
                  <a16:creationId xmlns:a16="http://schemas.microsoft.com/office/drawing/2014/main" id="{C3E03BDE-0F7C-41D6-BD1C-75384FE0E96B}"/>
                </a:ext>
              </a:extLst>
            </p:cNvPr>
            <p:cNvSpPr/>
            <p:nvPr/>
          </p:nvSpPr>
          <p:spPr>
            <a:xfrm>
              <a:off x="9158768" y="4034250"/>
              <a:ext cx="1860250" cy="1942020"/>
            </a:xfrm>
            <a:prstGeom prst="ellipse">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 name="Graphic 4" descr="Handdruk met effen opvulling">
              <a:extLst>
                <a:ext uri="{FF2B5EF4-FFF2-40B4-BE49-F238E27FC236}">
                  <a16:creationId xmlns:a16="http://schemas.microsoft.com/office/drawing/2014/main" id="{DDF8216F-1CA2-415F-AFC3-674C36E4DB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41055" y="4198307"/>
              <a:ext cx="1777963" cy="1777963"/>
            </a:xfrm>
            <a:prstGeom prst="rect">
              <a:avLst/>
            </a:prstGeom>
          </p:spPr>
        </p:pic>
      </p:grpSp>
    </p:spTree>
    <p:extLst>
      <p:ext uri="{BB962C8B-B14F-4D97-AF65-F5344CB8AC3E}">
        <p14:creationId xmlns:p14="http://schemas.microsoft.com/office/powerpoint/2010/main" val="39218241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Een regenlaars">
            <a:extLst>
              <a:ext uri="{FF2B5EF4-FFF2-40B4-BE49-F238E27FC236}">
                <a16:creationId xmlns:a16="http://schemas.microsoft.com/office/drawing/2014/main" id="{50E17CD0-2879-4D1B-8F37-8C7D248933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763487" y="1134"/>
            <a:ext cx="1948543" cy="2035629"/>
          </a:xfrm>
          <a:prstGeom prst="rect">
            <a:avLst/>
          </a:prstGeom>
        </p:spPr>
      </p:pic>
      <p:pic>
        <p:nvPicPr>
          <p:cNvPr id="6" name="Graphic 5" descr="Een regenlaars">
            <a:extLst>
              <a:ext uri="{FF2B5EF4-FFF2-40B4-BE49-F238E27FC236}">
                <a16:creationId xmlns:a16="http://schemas.microsoft.com/office/drawing/2014/main" id="{027B0C94-0ABD-4CDE-9EBF-03EC203EE7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51226" y="-140380"/>
            <a:ext cx="1948544" cy="2035629"/>
          </a:xfrm>
          <a:prstGeom prst="rect">
            <a:avLst/>
          </a:prstGeom>
        </p:spPr>
      </p:pic>
      <p:pic>
        <p:nvPicPr>
          <p:cNvPr id="7" name="Graphic 6" descr="Een regenlaars">
            <a:extLst>
              <a:ext uri="{FF2B5EF4-FFF2-40B4-BE49-F238E27FC236}">
                <a16:creationId xmlns:a16="http://schemas.microsoft.com/office/drawing/2014/main" id="{40A0A31C-DCAF-4FB9-B939-7323CF59B3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861459" y="4344534"/>
            <a:ext cx="1948543" cy="2035629"/>
          </a:xfrm>
          <a:prstGeom prst="rect">
            <a:avLst/>
          </a:prstGeom>
        </p:spPr>
      </p:pic>
      <p:pic>
        <p:nvPicPr>
          <p:cNvPr id="8" name="Graphic 7" descr="Een regenlaars">
            <a:extLst>
              <a:ext uri="{FF2B5EF4-FFF2-40B4-BE49-F238E27FC236}">
                <a16:creationId xmlns:a16="http://schemas.microsoft.com/office/drawing/2014/main" id="{F9B211E4-B104-4E50-BB7D-3C965DCC66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00855" y="3223306"/>
            <a:ext cx="1948544" cy="2035629"/>
          </a:xfrm>
          <a:prstGeom prst="rect">
            <a:avLst/>
          </a:prstGeom>
        </p:spPr>
      </p:pic>
      <p:sp>
        <p:nvSpPr>
          <p:cNvPr id="10" name="Tekstballon: ovaal 9">
            <a:extLst>
              <a:ext uri="{FF2B5EF4-FFF2-40B4-BE49-F238E27FC236}">
                <a16:creationId xmlns:a16="http://schemas.microsoft.com/office/drawing/2014/main" id="{FDB48D20-645F-475A-AB98-355F07FAB189}"/>
              </a:ext>
            </a:extLst>
          </p:cNvPr>
          <p:cNvSpPr/>
          <p:nvPr/>
        </p:nvSpPr>
        <p:spPr>
          <a:xfrm>
            <a:off x="507848" y="413656"/>
            <a:ext cx="2692552" cy="1872343"/>
          </a:xfrm>
          <a:prstGeom prst="wedgeEllipseCallout">
            <a:avLst>
              <a:gd name="adj1" fmla="val 61416"/>
              <a:gd name="adj2" fmla="val 3304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kumimoji="0" lang="nl-BE" sz="1200" b="1" i="0" u="none" strike="noStrike" kern="1200" cap="none" spc="0" normalizeH="0" baseline="0" noProof="0" dirty="0">
                <a:ln>
                  <a:noFill/>
                </a:ln>
                <a:solidFill>
                  <a:prstClr val="black"/>
                </a:solidFill>
                <a:effectLst/>
                <a:uLnTx/>
                <a:uFillTx/>
                <a:latin typeface="+mj-lt"/>
                <a:ea typeface="+mn-ea"/>
                <a:cs typeface="+mn-cs"/>
              </a:rPr>
            </a:br>
            <a:r>
              <a:rPr kumimoji="0" lang="nl-BE" sz="1200" b="1" i="0" u="none" strike="noStrike" kern="1200" cap="none" spc="0" normalizeH="0" baseline="0" noProof="0" dirty="0">
                <a:ln>
                  <a:noFill/>
                </a:ln>
                <a:solidFill>
                  <a:prstClr val="black"/>
                </a:solidFill>
                <a:effectLst/>
                <a:uLnTx/>
                <a:uFillTx/>
                <a:latin typeface="+mj-lt"/>
                <a:ea typeface="+mn-ea"/>
                <a:cs typeface="+mn-cs"/>
              </a:rPr>
              <a:t>Minder rondleidingen</a:t>
            </a:r>
            <a:r>
              <a:rPr kumimoji="0" lang="nl-BE" sz="1200" b="1" i="0" u="none" strike="noStrike" kern="1200" cap="none" spc="0" normalizeH="0" noProof="0" dirty="0">
                <a:ln>
                  <a:noFill/>
                </a:ln>
                <a:solidFill>
                  <a:prstClr val="black"/>
                </a:solidFill>
                <a:effectLst/>
                <a:uLnTx/>
                <a:uFillTx/>
                <a:latin typeface="+mj-lt"/>
                <a:ea typeface="+mn-ea"/>
                <a:cs typeface="+mn-cs"/>
              </a:rPr>
              <a:t> of meer gidsen,</a:t>
            </a:r>
            <a:r>
              <a:rPr kumimoji="0" lang="nl-BE" sz="1200" b="1" i="0" u="none" strike="noStrike" kern="1200" cap="none" spc="0" normalizeH="0" baseline="0" noProof="0" dirty="0">
                <a:ln>
                  <a:noFill/>
                </a:ln>
                <a:solidFill>
                  <a:prstClr val="black"/>
                </a:solidFill>
                <a:effectLst/>
                <a:uLnTx/>
                <a:uFillTx/>
                <a:latin typeface="+mj-lt"/>
                <a:ea typeface="+mn-ea"/>
                <a:cs typeface="+mn-cs"/>
              </a:rPr>
              <a:t> 45 min is niet genoeg</a:t>
            </a: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lang="fr-BE" sz="1200" b="1" dirty="0">
                <a:solidFill>
                  <a:prstClr val="black"/>
                </a:solidFill>
                <a:latin typeface="+mj-lt"/>
              </a:rPr>
              <a:t>Moins de visites ou plus de guides, 45 min ne suffisent pas</a:t>
            </a:r>
            <a:endParaRPr lang="fr-BE" b="1" dirty="0">
              <a:latin typeface="+mj-lt"/>
            </a:endParaRPr>
          </a:p>
        </p:txBody>
      </p:sp>
      <p:sp>
        <p:nvSpPr>
          <p:cNvPr id="11" name="Tekstballon: ovaal 10">
            <a:extLst>
              <a:ext uri="{FF2B5EF4-FFF2-40B4-BE49-F238E27FC236}">
                <a16:creationId xmlns:a16="http://schemas.microsoft.com/office/drawing/2014/main" id="{4094F2D8-7F59-4136-9794-391E159C9F68}"/>
              </a:ext>
            </a:extLst>
          </p:cNvPr>
          <p:cNvSpPr/>
          <p:nvPr/>
        </p:nvSpPr>
        <p:spPr>
          <a:xfrm>
            <a:off x="3403447" y="3929742"/>
            <a:ext cx="3269495" cy="2035629"/>
          </a:xfrm>
          <a:prstGeom prst="wedgeEllipseCallout">
            <a:avLst>
              <a:gd name="adj1" fmla="val -67957"/>
              <a:gd name="adj2" fmla="val -2218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kumimoji="0" lang="nl-BE" sz="1200" b="1" i="0" u="none" strike="noStrike" kern="1200" cap="none" spc="0" normalizeH="0" baseline="0" noProof="0" dirty="0">
                <a:ln>
                  <a:noFill/>
                </a:ln>
                <a:solidFill>
                  <a:prstClr val="black"/>
                </a:solidFill>
                <a:effectLst/>
                <a:uLnTx/>
                <a:uFillTx/>
                <a:latin typeface="+mj-lt"/>
                <a:ea typeface="+mn-ea"/>
                <a:cs typeface="+mn-cs"/>
              </a:rPr>
            </a:br>
            <a:r>
              <a:rPr kumimoji="0" lang="nl-BE" sz="1200" b="1" i="0" u="none" strike="noStrike" kern="1200" cap="none" spc="0" normalizeH="0" baseline="0" noProof="0" dirty="0">
                <a:ln>
                  <a:noFill/>
                </a:ln>
                <a:solidFill>
                  <a:prstClr val="black"/>
                </a:solidFill>
                <a:effectLst/>
                <a:uLnTx/>
                <a:uFillTx/>
                <a:latin typeface="+mj-lt"/>
                <a:ea typeface="+mn-ea"/>
                <a:cs typeface="+mn-cs"/>
              </a:rPr>
              <a:t>Rondleidingen</a:t>
            </a:r>
            <a:r>
              <a:rPr kumimoji="0" lang="nl-BE" sz="1200" b="1" i="0" u="none" strike="noStrike" kern="1200" cap="none" spc="0" normalizeH="0" noProof="0" dirty="0">
                <a:ln>
                  <a:noFill/>
                </a:ln>
                <a:solidFill>
                  <a:prstClr val="black"/>
                </a:solidFill>
                <a:effectLst/>
                <a:uLnTx/>
                <a:uFillTx/>
                <a:latin typeface="+mj-lt"/>
                <a:ea typeface="+mn-ea"/>
                <a:cs typeface="+mn-cs"/>
              </a:rPr>
              <a:t> op een terrein waar vrij bezoek mogelijk is problematisch</a:t>
            </a: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lang="fr-BE" sz="1200" b="1" dirty="0">
                <a:solidFill>
                  <a:prstClr val="black"/>
                </a:solidFill>
                <a:latin typeface="+mj-lt"/>
              </a:rPr>
              <a:t>Visites d'un site où des visites gratuites sont possibles problématique</a:t>
            </a:r>
            <a:endParaRPr lang="fr-BE" b="1" dirty="0">
              <a:latin typeface="+mj-lt"/>
            </a:endParaRPr>
          </a:p>
        </p:txBody>
      </p:sp>
      <p:sp>
        <p:nvSpPr>
          <p:cNvPr id="12" name="Tekstballon: ovaal 11">
            <a:extLst>
              <a:ext uri="{FF2B5EF4-FFF2-40B4-BE49-F238E27FC236}">
                <a16:creationId xmlns:a16="http://schemas.microsoft.com/office/drawing/2014/main" id="{C5F7F1B1-314C-4481-88E7-3E6001E2A688}"/>
              </a:ext>
            </a:extLst>
          </p:cNvPr>
          <p:cNvSpPr/>
          <p:nvPr/>
        </p:nvSpPr>
        <p:spPr>
          <a:xfrm>
            <a:off x="9641038" y="523649"/>
            <a:ext cx="2485724" cy="2035629"/>
          </a:xfrm>
          <a:prstGeom prst="wedgeEllipseCallout">
            <a:avLst>
              <a:gd name="adj1" fmla="val -70014"/>
              <a:gd name="adj2" fmla="val 441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kumimoji="0" lang="nl-BE" sz="1200" b="1" i="0" u="none" strike="noStrike" kern="1200" cap="none" spc="0" normalizeH="0" baseline="0" noProof="0" dirty="0">
                <a:ln>
                  <a:noFill/>
                </a:ln>
                <a:solidFill>
                  <a:prstClr val="black"/>
                </a:solidFill>
                <a:effectLst/>
                <a:uLnTx/>
                <a:uFillTx/>
                <a:latin typeface="+mj-lt"/>
                <a:ea typeface="+mn-ea"/>
                <a:cs typeface="+mn-cs"/>
              </a:rPr>
            </a:br>
            <a:r>
              <a:rPr kumimoji="0" lang="nl-BE" sz="1200" b="1" i="0" u="none" strike="noStrike" kern="1200" cap="none" spc="0" normalizeH="0" baseline="0" noProof="0" dirty="0">
                <a:ln>
                  <a:noFill/>
                </a:ln>
                <a:solidFill>
                  <a:prstClr val="black"/>
                </a:solidFill>
                <a:effectLst/>
                <a:uLnTx/>
                <a:uFillTx/>
                <a:latin typeface="+mj-lt"/>
                <a:ea typeface="+mn-ea"/>
                <a:cs typeface="+mn-cs"/>
              </a:rPr>
              <a:t>NL</a:t>
            </a:r>
            <a:r>
              <a:rPr kumimoji="0" lang="nl-BE" sz="1200" b="1" i="0" u="none" strike="noStrike" kern="1200" cap="none" spc="0" normalizeH="0" noProof="0" dirty="0">
                <a:ln>
                  <a:noFill/>
                </a:ln>
                <a:solidFill>
                  <a:prstClr val="black"/>
                </a:solidFill>
                <a:effectLst/>
                <a:uLnTx/>
                <a:uFillTx/>
                <a:latin typeface="+mj-lt"/>
                <a:ea typeface="+mn-ea"/>
                <a:cs typeface="+mn-cs"/>
              </a:rPr>
              <a:t> rondleidingen te dicht tegen elkaar gepland</a:t>
            </a: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lang="fr-BE" sz="1200" b="1" dirty="0">
                <a:solidFill>
                  <a:prstClr val="black"/>
                </a:solidFill>
                <a:latin typeface="+mj-lt"/>
              </a:rPr>
              <a:t>Les tournées NL sont trop rapprochées les unes des autres</a:t>
            </a:r>
            <a:endParaRPr lang="fr-BE" b="1" dirty="0">
              <a:latin typeface="+mj-lt"/>
            </a:endParaRPr>
          </a:p>
        </p:txBody>
      </p:sp>
      <p:sp>
        <p:nvSpPr>
          <p:cNvPr id="13" name="Tekstballon: ovaal 12">
            <a:extLst>
              <a:ext uri="{FF2B5EF4-FFF2-40B4-BE49-F238E27FC236}">
                <a16:creationId xmlns:a16="http://schemas.microsoft.com/office/drawing/2014/main" id="{CB74D10F-4773-42EB-9870-11031893359D}"/>
              </a:ext>
            </a:extLst>
          </p:cNvPr>
          <p:cNvSpPr/>
          <p:nvPr/>
        </p:nvSpPr>
        <p:spPr>
          <a:xfrm>
            <a:off x="9241971" y="4241120"/>
            <a:ext cx="2721505" cy="2035629"/>
          </a:xfrm>
          <a:prstGeom prst="wedgeEllipseCallout">
            <a:avLst>
              <a:gd name="adj1" fmla="val -54249"/>
              <a:gd name="adj2" fmla="val -3395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kumimoji="0" lang="nl-BE" sz="1200" b="1" i="0" u="none" strike="noStrike" kern="1200" cap="none" spc="0" normalizeH="0" baseline="0" noProof="0" dirty="0">
                <a:ln>
                  <a:noFill/>
                </a:ln>
                <a:solidFill>
                  <a:prstClr val="black"/>
                </a:solidFill>
                <a:effectLst/>
                <a:uLnTx/>
                <a:uFillTx/>
                <a:latin typeface="+mj-lt"/>
                <a:ea typeface="+mn-ea"/>
                <a:cs typeface="+mn-cs"/>
              </a:rPr>
            </a:br>
            <a:r>
              <a:rPr kumimoji="0" lang="nl-BE" sz="1200" b="1" i="0" u="none" strike="noStrike" kern="1200" cap="none" spc="0" normalizeH="0" baseline="0" noProof="0" dirty="0">
                <a:ln>
                  <a:noFill/>
                </a:ln>
                <a:solidFill>
                  <a:prstClr val="black"/>
                </a:solidFill>
                <a:effectLst/>
                <a:uLnTx/>
                <a:uFillTx/>
                <a:latin typeface="+mj-lt"/>
                <a:ea typeface="+mn-ea"/>
                <a:cs typeface="+mn-cs"/>
              </a:rPr>
              <a:t>Gidsen hebben het te druk en kunnen reserveringen niet</a:t>
            </a:r>
            <a:r>
              <a:rPr kumimoji="0" lang="nl-BE" sz="1200" b="1" i="0" u="none" strike="noStrike" kern="1200" cap="none" spc="0" normalizeH="0" noProof="0" dirty="0">
                <a:ln>
                  <a:noFill/>
                </a:ln>
                <a:solidFill>
                  <a:prstClr val="black"/>
                </a:solidFill>
                <a:effectLst/>
                <a:uLnTx/>
                <a:uFillTx/>
                <a:latin typeface="+mj-lt"/>
                <a:ea typeface="+mn-ea"/>
                <a:cs typeface="+mn-cs"/>
              </a:rPr>
              <a:t> bijhouden</a:t>
            </a:r>
            <a:br>
              <a:rPr kumimoji="0" lang="nl-BE" sz="1200" b="1" i="0" u="none" strike="noStrike" kern="1200" cap="none" spc="0" normalizeH="0" baseline="0" noProof="0" dirty="0">
                <a:ln>
                  <a:noFill/>
                </a:ln>
                <a:solidFill>
                  <a:prstClr val="black"/>
                </a:solidFill>
                <a:effectLst/>
                <a:uLnTx/>
                <a:uFillTx/>
                <a:latin typeface="+mj-lt"/>
                <a:ea typeface="+mn-ea"/>
                <a:cs typeface="+mn-cs"/>
              </a:rPr>
            </a:br>
            <a:endParaRPr kumimoji="0" lang="nl-BE" sz="1200" b="1" i="0" u="none" strike="noStrike" kern="1200" cap="none" spc="0" normalizeH="0" baseline="0" noProof="0" dirty="0">
              <a:ln>
                <a:noFill/>
              </a:ln>
              <a:solidFill>
                <a:prstClr val="black"/>
              </a:solidFill>
              <a:effectLst/>
              <a:uLnTx/>
              <a:uFillTx/>
              <a:latin typeface="+mj-lt"/>
              <a:ea typeface="+mn-ea"/>
              <a:cs typeface="+mn-cs"/>
            </a:endParaRPr>
          </a:p>
          <a:p>
            <a:pPr algn="ctr"/>
            <a:r>
              <a:rPr lang="fr-BE" sz="1200" b="1" dirty="0">
                <a:solidFill>
                  <a:prstClr val="black"/>
                </a:solidFill>
                <a:latin typeface="+mj-lt"/>
              </a:rPr>
              <a:t>Les guides sont trop occupés et ne peuvent pas suivre les réservations</a:t>
            </a:r>
            <a:endParaRPr lang="fr-BE" b="1" dirty="0">
              <a:latin typeface="+mj-lt"/>
            </a:endParaRPr>
          </a:p>
        </p:txBody>
      </p:sp>
    </p:spTree>
    <p:extLst>
      <p:ext uri="{BB962C8B-B14F-4D97-AF65-F5344CB8AC3E}">
        <p14:creationId xmlns:p14="http://schemas.microsoft.com/office/powerpoint/2010/main" val="343977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495 0.05278 L -0.00495 0.05278 C -0.00248 0.05116 -0.00026 0.04884 0.00221 0.04815 C 0.05833 0.03148 0.0513 0.03357 0.09414 0.02894 C 0.12708 0.02963 0.16028 0.02639 0.19323 0.03056 C 0.19375 0.03079 0.22278 0.04769 0.2289 0.05278 C 0.23502 0.0581 0.24153 0.0625 0.24674 0.07037 C 0.2638 0.0956 0.24244 0.06458 0.25664 0.0831 C 0.26172 0.08958 0.26653 0.09745 0.27174 0.1037 C 0.27539 0.10787 0.27903 0.11181 0.28255 0.11644 C 0.28528 0.11991 0.28789 0.12384 0.29049 0.12755 C 0.29284 0.13079 0.29531 0.1338 0.29765 0.13704 C 0.29974 0.13958 0.30156 0.14283 0.3039 0.14491 C 0.30507 0.14607 0.30638 0.14699 0.30755 0.14815 C 0.31523 0.15602 0.30247 0.14514 0.3164 0.15764 C 0.31836 0.15926 0.32435 0.1632 0.3263 0.16389 C 0.32747 0.16458 0.34453 0.17222 0.34856 0.17361 C 0.35117 0.17431 0.3539 0.17454 0.35664 0.17523 C 0.3694 0.17361 0.38229 0.17292 0.39505 0.17037 C 0.39609 0.17014 0.39674 0.16806 0.39765 0.16713 C 0.40182 0.16343 0.39922 0.16759 0.4013 0.16389 " pathEditMode="relative" ptsTypes="AAAAAAAAAAAAAAAAAAAAA">
                                      <p:cBhvr>
                                        <p:cTn id="6" dur="2000" fill="hold"/>
                                        <p:tgtEl>
                                          <p:spTgt spid="5"/>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2696 0.09167 L -0.02748 0.09005 C -0.02748 0.09722 -0.02696 0.10509 -0.02839 0.10926 C -0.05678 0.19676 -0.05339 0.18565 -0.08191 0.23102 C -0.10821 0.25393 -0.12995 0.28958 -0.1586 0.30417 C -0.15925 0.3044 -0.19571 0.28241 -0.20495 0.2743 C -0.21394 0.26481 -0.22292 0.25764 -0.23373 0.24097 C -0.26758 0.18889 -0.22514 0.25324 -0.25222 0.21528 C -0.26081 0.20324 -0.27162 0.18611 -0.28099 0.17384 C -0.28711 0.16528 -0.29362 0.15671 -0.3 0.14861 C -0.30521 0.1419 -0.31042 0.13264 -0.31576 0.12477 C -0.32045 0.11852 -0.32435 0.11296 -0.32891 0.10579 C -0.33269 0.10116 -0.33698 0.09375 -0.3405 0.09051 C -0.34219 0.08819 -0.34454 0.08634 -0.34636 0.08356 C -0.35847 0.06991 -0.33998 0.08843 -0.36068 0.06667 C -0.3642 0.06343 -0.37136 0.05833 -0.3737 0.0581 C -0.37553 0.05648 -0.39506 0.05 -0.39896 0.05 C -0.40157 0.05023 -0.40365 0.05139 -0.40652 0.05116 C -0.41459 0.06597 -0.42448 0.07685 -0.43165 0.09491 C -0.43191 0.09606 -0.43086 0.10208 -0.43073 0.1044 C -0.43086 0.11829 -0.43256 0.10532 -0.43086 0.1162 " pathEditMode="relative" rAng="9000000" ptsTypes="AAAAAAAAAAAAAAAAAAAAA">
                                      <p:cBhvr>
                                        <p:cTn id="8" dur="2000" fill="hold"/>
                                        <p:tgtEl>
                                          <p:spTgt spid="6"/>
                                        </p:tgtEl>
                                        <p:attrNameLst>
                                          <p:attrName>ppt_x</p:attrName>
                                          <p:attrName>ppt_y</p:attrName>
                                        </p:attrNameLst>
                                      </p:cBhvr>
                                      <p:rCtr x="-19648" y="2917"/>
                                    </p:animMotion>
                                  </p:childTnLst>
                                </p:cTn>
                              </p:par>
                              <p:par>
                                <p:cTn id="9" presetID="0" presetClass="path" presetSubtype="0" accel="50000" decel="50000" fill="hold" nodeType="withEffect">
                                  <p:stCondLst>
                                    <p:cond delay="0"/>
                                  </p:stCondLst>
                                  <p:childTnLst>
                                    <p:animMotion origin="layout" path="M -3.54167E-6 1.85185E-6 L -3.54167E-6 0.00116 C 0.00157 0.00208 0.00287 0.00602 0.0043 0.00694 C 0.0362 0.03264 0.0323 0.02963 0.05677 0.03657 C 0.07539 0.03541 0.09427 0.04028 0.11289 0.03356 C 0.11328 0.03356 0.12982 0.00787 0.13321 1.85185E-6 C 0.13672 -0.00787 0.14037 -0.01459 0.14336 -0.02639 C 0.15326 -0.06482 0.14102 -0.01759 0.14922 -0.04607 C 0.15196 -0.05602 0.15469 -0.06783 0.15769 -0.07755 C 0.15977 -0.08357 0.16198 -0.09028 0.16394 -0.09722 C 0.16537 -0.10209 0.16693 -0.1081 0.16836 -0.11389 C 0.16967 -0.11898 0.17123 -0.12384 0.17253 -0.12778 C 0.17383 -0.13171 0.17474 -0.1375 0.17605 -0.14051 C 0.17683 -0.14144 0.17748 -0.14352 0.17813 -0.14537 C 0.18256 -0.15718 0.17526 -0.14051 0.18321 -0.15926 C 0.18438 -0.16227 0.18776 -0.16806 0.18881 -0.16898 C 0.18946 -0.17014 0.19922 -0.18195 0.20157 -0.1838 C 0.20313 -0.18472 0.20456 -0.18565 0.20612 -0.18565 C 0.21355 -0.1838 0.22071 -0.18287 0.22813 -0.17894 C 0.22865 -0.17894 0.22917 -0.17593 0.22956 -0.17408 C 0.23203 -0.16806 0.23047 -0.175 0.23177 -0.16898 " pathEditMode="relative" rAng="0" ptsTypes="AAAAAAAAAAAAAAAAAAAAA">
                                      <p:cBhvr>
                                        <p:cTn id="10" dur="2000" fill="hold"/>
                                        <p:tgtEl>
                                          <p:spTgt spid="7"/>
                                        </p:tgtEl>
                                        <p:attrNameLst>
                                          <p:attrName>ppt_x</p:attrName>
                                          <p:attrName>ppt_y</p:attrName>
                                        </p:attrNameLst>
                                      </p:cBhvr>
                                      <p:rCtr x="11589" y="-7454"/>
                                    </p:animMotion>
                                  </p:childTnLst>
                                </p:cTn>
                              </p:par>
                              <p:par>
                                <p:cTn id="11" presetID="0" presetClass="path" presetSubtype="0" accel="50000" decel="50000" fill="hold" nodeType="withEffect">
                                  <p:stCondLst>
                                    <p:cond delay="0"/>
                                  </p:stCondLst>
                                  <p:childTnLst>
                                    <p:animMotion origin="layout" path="M 0.01836 -0.28519 L 0.01836 -0.28496 C 0.00899 -0.29028 -2.08333E-6 -0.29746 -0.00937 -0.30023 C -0.02864 -0.30602 -0.04518 -0.30116 -0.06445 -0.29815 C -0.09362 -0.27246 -0.07695 -0.28959 -0.11601 -0.23565 C -0.1207 -0.2294 -0.12591 -0.225 -0.12982 -0.21621 C -0.14479 -0.18334 -0.13255 -0.20834 -0.15911 -0.16482 C -0.2164 -0.07037 -0.14375 -0.18681 -0.18737 -0.11968 C -0.19088 -0.11412 -0.19414 -0.10718 -0.19778 -0.10255 C -0.20599 -0.09144 -0.22161 -0.07523 -0.23138 -0.06574 C -0.24062 -0.05718 -0.25469 -0.04514 -0.26406 -0.04005 C -0.27409 -0.03473 -0.28424 -0.03125 -0.29427 -0.02709 C -0.29791 -0.0257 -0.30169 -0.02385 -0.30547 -0.02269 C -0.32487 -0.01898 -0.32265 -0.01898 -0.35091 -0.01829 L -0.43437 -0.01829 " pathEditMode="relative" rAng="0" ptsTypes="AAAAAAAAAAAAAAA">
                                      <p:cBhvr>
                                        <p:cTn id="12" dur="2000" fill="hold"/>
                                        <p:tgtEl>
                                          <p:spTgt spid="8"/>
                                        </p:tgtEl>
                                        <p:attrNameLst>
                                          <p:attrName>ppt_x</p:attrName>
                                          <p:attrName>ppt_y</p:attrName>
                                        </p:attrNameLst>
                                      </p:cBhvr>
                                      <p:rCtr x="-22643" y="12454"/>
                                    </p:animMotion>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fltVal val="0.5"/>
                                          </p:val>
                                        </p:tav>
                                        <p:tav tm="100000">
                                          <p:val>
                                            <p:strVal val="#ppt_x"/>
                                          </p:val>
                                        </p:tav>
                                      </p:tavLst>
                                    </p:anim>
                                    <p:anim calcmode="lin" valueType="num">
                                      <p:cBhvr>
                                        <p:cTn id="30"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fltVal val="0.5"/>
                                          </p:val>
                                        </p:tav>
                                        <p:tav tm="100000">
                                          <p:val>
                                            <p:strVal val="#ppt_x"/>
                                          </p:val>
                                        </p:tav>
                                      </p:tavLst>
                                    </p:anim>
                                    <p:anim calcmode="lin" valueType="num">
                                      <p:cBhvr>
                                        <p:cTn id="39"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anim calcmode="lin" valueType="num">
                                      <p:cBhvr>
                                        <p:cTn id="47" dur="500" fill="hold"/>
                                        <p:tgtEl>
                                          <p:spTgt spid="13"/>
                                        </p:tgtEl>
                                        <p:attrNameLst>
                                          <p:attrName>ppt_x</p:attrName>
                                        </p:attrNameLst>
                                      </p:cBhvr>
                                      <p:tavLst>
                                        <p:tav tm="0">
                                          <p:val>
                                            <p:fltVal val="0.5"/>
                                          </p:val>
                                        </p:tav>
                                        <p:tav tm="100000">
                                          <p:val>
                                            <p:strVal val="#ppt_x"/>
                                          </p:val>
                                        </p:tav>
                                      </p:tavLst>
                                    </p:anim>
                                    <p:anim calcmode="lin" valueType="num">
                                      <p:cBhvr>
                                        <p:cTn id="48"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uitenshuis, hemel, plant, kleding&#10;&#10;Automatisch gegenereerde beschrijving">
            <a:extLst>
              <a:ext uri="{FF2B5EF4-FFF2-40B4-BE49-F238E27FC236}">
                <a16:creationId xmlns:a16="http://schemas.microsoft.com/office/drawing/2014/main" id="{034EB7B3-C08B-43A5-B642-167F8E596CB2}"/>
              </a:ext>
            </a:extLst>
          </p:cNvPr>
          <p:cNvPicPr>
            <a:picLocks noChangeAspect="1"/>
          </p:cNvPicPr>
          <p:nvPr/>
        </p:nvPicPr>
        <p:blipFill rotWithShape="1">
          <a:blip r:embed="rId3">
            <a:extLst>
              <a:ext uri="{28A0092B-C50C-407E-A947-70E740481C1C}">
                <a14:useLocalDpi xmlns:a14="http://schemas.microsoft.com/office/drawing/2010/main" val="0"/>
              </a:ext>
            </a:extLst>
          </a:blip>
          <a:srcRect t="42697" r="51598"/>
          <a:stretch/>
        </p:blipFill>
        <p:spPr>
          <a:xfrm>
            <a:off x="7741299" y="1304181"/>
            <a:ext cx="4450703" cy="4215367"/>
          </a:xfrm>
          <a:prstGeom prst="rect">
            <a:avLst/>
          </a:prstGeom>
        </p:spPr>
      </p:pic>
      <p:pic>
        <p:nvPicPr>
          <p:cNvPr id="7" name="Afbeelding 6" descr="Afbeelding met kleding, persoon, Dans, mensen&#10;&#10;Automatisch gegenereerde beschrijving">
            <a:extLst>
              <a:ext uri="{FF2B5EF4-FFF2-40B4-BE49-F238E27FC236}">
                <a16:creationId xmlns:a16="http://schemas.microsoft.com/office/drawing/2014/main" id="{BC34ED89-DC21-4237-A529-6E6F595A6C54}"/>
              </a:ext>
            </a:extLst>
          </p:cNvPr>
          <p:cNvPicPr>
            <a:picLocks noChangeAspect="1"/>
          </p:cNvPicPr>
          <p:nvPr/>
        </p:nvPicPr>
        <p:blipFill rotWithShape="1">
          <a:blip r:embed="rId4">
            <a:extLst>
              <a:ext uri="{28A0092B-C50C-407E-A947-70E740481C1C}">
                <a14:useLocalDpi xmlns:a14="http://schemas.microsoft.com/office/drawing/2010/main" val="0"/>
              </a:ext>
            </a:extLst>
          </a:blip>
          <a:srcRect l="20185" t="30562" r="31207" b="12359"/>
          <a:stretch/>
        </p:blipFill>
        <p:spPr>
          <a:xfrm>
            <a:off x="0" y="1338450"/>
            <a:ext cx="4450703" cy="4181099"/>
          </a:xfrm>
          <a:prstGeom prst="rect">
            <a:avLst/>
          </a:prstGeom>
        </p:spPr>
      </p:pic>
      <p:pic>
        <p:nvPicPr>
          <p:cNvPr id="9" name="Afbeelding 8" descr="Afbeelding met Composiet, gebouw, Balk, muur&#10;&#10;Automatisch gegenereerde beschrijving">
            <a:extLst>
              <a:ext uri="{FF2B5EF4-FFF2-40B4-BE49-F238E27FC236}">
                <a16:creationId xmlns:a16="http://schemas.microsoft.com/office/drawing/2014/main" id="{64BF22F8-2017-4436-9E71-82ED58E1AEBF}"/>
              </a:ext>
            </a:extLst>
          </p:cNvPr>
          <p:cNvPicPr>
            <a:picLocks noChangeAspect="1"/>
          </p:cNvPicPr>
          <p:nvPr/>
        </p:nvPicPr>
        <p:blipFill rotWithShape="1">
          <a:blip r:embed="rId5">
            <a:extLst>
              <a:ext uri="{28A0092B-C50C-407E-A947-70E740481C1C}">
                <a14:useLocalDpi xmlns:a14="http://schemas.microsoft.com/office/drawing/2010/main" val="0"/>
              </a:ext>
            </a:extLst>
          </a:blip>
          <a:srcRect l="8197" t="34774" r="12121" b="1878"/>
          <a:stretch/>
        </p:blipFill>
        <p:spPr>
          <a:xfrm>
            <a:off x="4013360" y="1304181"/>
            <a:ext cx="4241873" cy="4215367"/>
          </a:xfrm>
          <a:prstGeom prst="rect">
            <a:avLst/>
          </a:prstGeom>
        </p:spPr>
      </p:pic>
      <p:sp>
        <p:nvSpPr>
          <p:cNvPr id="10" name="Tekstvak 9">
            <a:extLst>
              <a:ext uri="{FF2B5EF4-FFF2-40B4-BE49-F238E27FC236}">
                <a16:creationId xmlns:a16="http://schemas.microsoft.com/office/drawing/2014/main" id="{F4754A1B-3D78-4289-9763-F2E0FB184361}"/>
              </a:ext>
            </a:extLst>
          </p:cNvPr>
          <p:cNvSpPr txBox="1"/>
          <p:nvPr/>
        </p:nvSpPr>
        <p:spPr>
          <a:xfrm>
            <a:off x="1138194" y="457200"/>
            <a:ext cx="1479892" cy="646331"/>
          </a:xfrm>
          <a:prstGeom prst="rect">
            <a:avLst/>
          </a:prstGeom>
          <a:noFill/>
        </p:spPr>
        <p:txBody>
          <a:bodyPr wrap="none" rtlCol="0">
            <a:spAutoFit/>
          </a:bodyPr>
          <a:lstStyle/>
          <a:p>
            <a:pPr algn="ctr"/>
            <a:r>
              <a:rPr lang="nl-BE" b="1" dirty="0">
                <a:solidFill>
                  <a:schemeClr val="bg1"/>
                </a:solidFill>
                <a:latin typeface="+mj-lt"/>
              </a:rPr>
              <a:t>Ervaring</a:t>
            </a:r>
          </a:p>
          <a:p>
            <a:pPr algn="ctr"/>
            <a:r>
              <a:rPr lang="nl-BE" b="1" dirty="0" err="1">
                <a:solidFill>
                  <a:schemeClr val="bg1"/>
                </a:solidFill>
                <a:latin typeface="+mj-lt"/>
              </a:rPr>
              <a:t>Expérience</a:t>
            </a:r>
            <a:r>
              <a:rPr lang="nl-BE" b="1" dirty="0">
                <a:solidFill>
                  <a:schemeClr val="bg1"/>
                </a:solidFill>
                <a:latin typeface="+mj-lt"/>
              </a:rPr>
              <a:t> </a:t>
            </a:r>
            <a:endParaRPr lang="fr-BE" b="1" dirty="0">
              <a:solidFill>
                <a:schemeClr val="bg1"/>
              </a:solidFill>
              <a:latin typeface="+mj-lt"/>
            </a:endParaRPr>
          </a:p>
        </p:txBody>
      </p:sp>
      <p:sp>
        <p:nvSpPr>
          <p:cNvPr id="11" name="Tekstvak 10">
            <a:extLst>
              <a:ext uri="{FF2B5EF4-FFF2-40B4-BE49-F238E27FC236}">
                <a16:creationId xmlns:a16="http://schemas.microsoft.com/office/drawing/2014/main" id="{18B348FB-D923-4196-A186-A66465F25370}"/>
              </a:ext>
            </a:extLst>
          </p:cNvPr>
          <p:cNvSpPr txBox="1"/>
          <p:nvPr/>
        </p:nvSpPr>
        <p:spPr>
          <a:xfrm>
            <a:off x="5347128" y="413487"/>
            <a:ext cx="1402948" cy="646331"/>
          </a:xfrm>
          <a:prstGeom prst="rect">
            <a:avLst/>
          </a:prstGeom>
          <a:noFill/>
        </p:spPr>
        <p:txBody>
          <a:bodyPr wrap="none" rtlCol="0">
            <a:spAutoFit/>
          </a:bodyPr>
          <a:lstStyle/>
          <a:p>
            <a:pPr algn="ctr"/>
            <a:r>
              <a:rPr lang="nl-BE" b="1" dirty="0">
                <a:solidFill>
                  <a:schemeClr val="bg1"/>
                </a:solidFill>
                <a:latin typeface="+mj-lt"/>
              </a:rPr>
              <a:t>Motivatie</a:t>
            </a:r>
          </a:p>
          <a:p>
            <a:pPr algn="ctr"/>
            <a:r>
              <a:rPr lang="nl-BE" b="1" dirty="0" err="1">
                <a:solidFill>
                  <a:schemeClr val="bg1"/>
                </a:solidFill>
                <a:latin typeface="+mj-lt"/>
              </a:rPr>
              <a:t>Motivation</a:t>
            </a:r>
            <a:r>
              <a:rPr lang="nl-BE" b="1" dirty="0">
                <a:solidFill>
                  <a:schemeClr val="bg1"/>
                </a:solidFill>
                <a:latin typeface="+mj-lt"/>
              </a:rPr>
              <a:t> </a:t>
            </a:r>
            <a:endParaRPr lang="fr-BE" b="1" dirty="0">
              <a:solidFill>
                <a:schemeClr val="bg1"/>
              </a:solidFill>
              <a:latin typeface="+mj-lt"/>
            </a:endParaRPr>
          </a:p>
        </p:txBody>
      </p:sp>
      <p:sp>
        <p:nvSpPr>
          <p:cNvPr id="12" name="Tekstvak 11">
            <a:extLst>
              <a:ext uri="{FF2B5EF4-FFF2-40B4-BE49-F238E27FC236}">
                <a16:creationId xmlns:a16="http://schemas.microsoft.com/office/drawing/2014/main" id="{8D629A72-F170-4EF7-A301-D20C89A1F0D3}"/>
              </a:ext>
            </a:extLst>
          </p:cNvPr>
          <p:cNvSpPr txBox="1"/>
          <p:nvPr/>
        </p:nvSpPr>
        <p:spPr>
          <a:xfrm>
            <a:off x="9727802" y="457200"/>
            <a:ext cx="1326004" cy="646331"/>
          </a:xfrm>
          <a:prstGeom prst="rect">
            <a:avLst/>
          </a:prstGeom>
          <a:noFill/>
        </p:spPr>
        <p:txBody>
          <a:bodyPr wrap="none" rtlCol="0">
            <a:spAutoFit/>
          </a:bodyPr>
          <a:lstStyle/>
          <a:p>
            <a:pPr algn="ctr"/>
            <a:r>
              <a:rPr lang="nl-BE" b="1" dirty="0">
                <a:solidFill>
                  <a:schemeClr val="bg1"/>
                </a:solidFill>
                <a:latin typeface="+mj-lt"/>
              </a:rPr>
              <a:t>Interesses</a:t>
            </a:r>
          </a:p>
          <a:p>
            <a:pPr algn="ctr"/>
            <a:r>
              <a:rPr lang="nl-BE" b="1" dirty="0" err="1">
                <a:solidFill>
                  <a:schemeClr val="bg1"/>
                </a:solidFill>
                <a:latin typeface="+mj-lt"/>
              </a:rPr>
              <a:t>Intérêts</a:t>
            </a:r>
            <a:endParaRPr lang="fr-BE" b="1" dirty="0">
              <a:solidFill>
                <a:schemeClr val="bg1"/>
              </a:solidFill>
              <a:latin typeface="+mj-lt"/>
            </a:endParaRPr>
          </a:p>
        </p:txBody>
      </p:sp>
      <p:sp>
        <p:nvSpPr>
          <p:cNvPr id="13" name="Rectangle 1">
            <a:extLst>
              <a:ext uri="{FF2B5EF4-FFF2-40B4-BE49-F238E27FC236}">
                <a16:creationId xmlns:a16="http://schemas.microsoft.com/office/drawing/2014/main" id="{1BCD0DA5-8F0C-4D0A-AD64-8A48A5537D6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rPr>
              <a:t>intérêts</a:t>
            </a:r>
          </a:p>
        </p:txBody>
      </p:sp>
      <p:sp>
        <p:nvSpPr>
          <p:cNvPr id="14" name="Rectangle 2">
            <a:extLst>
              <a:ext uri="{FF2B5EF4-FFF2-40B4-BE49-F238E27FC236}">
                <a16:creationId xmlns:a16="http://schemas.microsoft.com/office/drawing/2014/main" id="{CD66FFD4-4ABA-4CAF-B69D-4F9F90253D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rPr>
              <a:t>intérêts</a:t>
            </a:r>
          </a:p>
        </p:txBody>
      </p:sp>
      <p:sp>
        <p:nvSpPr>
          <p:cNvPr id="15" name="Rechthoek 14">
            <a:extLst>
              <a:ext uri="{FF2B5EF4-FFF2-40B4-BE49-F238E27FC236}">
                <a16:creationId xmlns:a16="http://schemas.microsoft.com/office/drawing/2014/main" id="{171665F1-E305-435C-AD88-754FB132D58A}"/>
              </a:ext>
            </a:extLst>
          </p:cNvPr>
          <p:cNvSpPr/>
          <p:nvPr/>
        </p:nvSpPr>
        <p:spPr>
          <a:xfrm>
            <a:off x="0" y="1309169"/>
            <a:ext cx="4013360" cy="4210379"/>
          </a:xfrm>
          <a:prstGeom prst="rect">
            <a:avLst/>
          </a:prstGeom>
          <a:solidFill>
            <a:schemeClr val="accent5">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nl-BE" sz="2800" b="1" dirty="0"/>
              <a:t>  Familie      45%</a:t>
            </a:r>
            <a:endParaRPr lang="nl-BE" sz="2800" b="1" dirty="0">
              <a:latin typeface="+mj-lt"/>
            </a:endParaRPr>
          </a:p>
          <a:p>
            <a:r>
              <a:rPr lang="nl-BE" sz="2800" b="1" dirty="0">
                <a:latin typeface="+mj-lt"/>
              </a:rPr>
              <a:t>  Solo          37%</a:t>
            </a:r>
            <a:br>
              <a:rPr lang="nl-BE" sz="2800" b="1" dirty="0">
                <a:latin typeface="+mj-lt"/>
              </a:rPr>
            </a:br>
            <a:r>
              <a:rPr lang="nl-BE" sz="2800" b="1" dirty="0">
                <a:latin typeface="+mj-lt"/>
              </a:rPr>
              <a:t>  Vrienden   25%</a:t>
            </a:r>
            <a:br>
              <a:rPr lang="nl-BE" sz="2800" b="1" dirty="0">
                <a:latin typeface="+mj-lt"/>
              </a:rPr>
            </a:br>
            <a:r>
              <a:rPr lang="nl-BE" sz="2800" b="1" dirty="0">
                <a:latin typeface="+mj-lt"/>
              </a:rPr>
              <a:t>  Andere      3% </a:t>
            </a:r>
          </a:p>
          <a:p>
            <a:pPr algn="ctr"/>
            <a:endParaRPr lang="fr-BE" dirty="0"/>
          </a:p>
        </p:txBody>
      </p:sp>
      <p:sp>
        <p:nvSpPr>
          <p:cNvPr id="16" name="Rechthoek 15">
            <a:extLst>
              <a:ext uri="{FF2B5EF4-FFF2-40B4-BE49-F238E27FC236}">
                <a16:creationId xmlns:a16="http://schemas.microsoft.com/office/drawing/2014/main" id="{9D118426-E544-48E4-9C5F-062E972FD157}"/>
              </a:ext>
            </a:extLst>
          </p:cNvPr>
          <p:cNvSpPr/>
          <p:nvPr/>
        </p:nvSpPr>
        <p:spPr>
          <a:xfrm>
            <a:off x="4013360" y="1304179"/>
            <a:ext cx="4241873" cy="4210379"/>
          </a:xfrm>
          <a:prstGeom prst="rect">
            <a:avLst/>
          </a:prstGeom>
          <a:solidFill>
            <a:schemeClr val="accent6">
              <a:lumMod val="50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nl-BE" sz="2000" b="1" dirty="0">
              <a:latin typeface="+mj-lt"/>
            </a:endParaRPr>
          </a:p>
          <a:p>
            <a:r>
              <a:rPr lang="nl-BE" sz="2800" b="1" dirty="0">
                <a:latin typeface="+mj-lt"/>
              </a:rPr>
              <a:t>Erfgoed interesse 87%</a:t>
            </a:r>
            <a:br>
              <a:rPr lang="nl-BE" sz="3600" b="1" dirty="0">
                <a:latin typeface="+mj-lt"/>
              </a:rPr>
            </a:br>
            <a:r>
              <a:rPr lang="nl-BE" sz="2800" b="1" dirty="0"/>
              <a:t>Specifiek gebouw 48%</a:t>
            </a:r>
          </a:p>
          <a:p>
            <a:r>
              <a:rPr lang="nl-BE" sz="2800" b="1" dirty="0">
                <a:latin typeface="+mj-lt"/>
              </a:rPr>
              <a:t>Cultureel uitstapje 28%</a:t>
            </a:r>
            <a:br>
              <a:rPr lang="nl-BE" sz="3600" b="1" dirty="0">
                <a:latin typeface="+mj-lt"/>
              </a:rPr>
            </a:br>
            <a:r>
              <a:rPr lang="nl-BE" sz="2800" b="1" dirty="0">
                <a:latin typeface="+mj-lt"/>
              </a:rPr>
              <a:t>Toevallig ontdekt 4%</a:t>
            </a:r>
          </a:p>
          <a:p>
            <a:r>
              <a:rPr lang="nl-BE" sz="2800" b="1" dirty="0">
                <a:latin typeface="+mj-lt"/>
              </a:rPr>
              <a:t>Andere 4% </a:t>
            </a:r>
          </a:p>
          <a:p>
            <a:pPr algn="ctr"/>
            <a:endParaRPr lang="fr-BE" dirty="0"/>
          </a:p>
        </p:txBody>
      </p:sp>
      <p:sp>
        <p:nvSpPr>
          <p:cNvPr id="17" name="Rechthoek 16">
            <a:extLst>
              <a:ext uri="{FF2B5EF4-FFF2-40B4-BE49-F238E27FC236}">
                <a16:creationId xmlns:a16="http://schemas.microsoft.com/office/drawing/2014/main" id="{63FEF2BE-7B8A-4A70-91F0-934F88D25440}"/>
              </a:ext>
            </a:extLst>
          </p:cNvPr>
          <p:cNvSpPr/>
          <p:nvPr/>
        </p:nvSpPr>
        <p:spPr>
          <a:xfrm>
            <a:off x="8255233" y="1299188"/>
            <a:ext cx="3936767" cy="4220359"/>
          </a:xfrm>
          <a:prstGeom prst="rect">
            <a:avLst/>
          </a:prstGeom>
          <a:solidFill>
            <a:schemeClr val="tx1">
              <a:lumMod val="95000"/>
              <a:lumOff val="5000"/>
              <a:alpha val="49804"/>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nl-BE" sz="2400" b="1" dirty="0">
                <a:latin typeface="+mj-lt"/>
              </a:rPr>
              <a:t>Bouwkundig erfgoed 97%</a:t>
            </a:r>
            <a:br>
              <a:rPr lang="nl-BE" sz="2400" b="1" dirty="0">
                <a:latin typeface="+mj-lt"/>
              </a:rPr>
            </a:br>
            <a:r>
              <a:rPr lang="nl-BE" sz="2400" b="1" dirty="0">
                <a:latin typeface="+mj-lt"/>
              </a:rPr>
              <a:t>Industrieel erfgoed 49%</a:t>
            </a:r>
          </a:p>
          <a:p>
            <a:r>
              <a:rPr lang="nl-BE" sz="2400" b="1" dirty="0"/>
              <a:t>Roerend erfgoed 43%</a:t>
            </a:r>
            <a:br>
              <a:rPr lang="nl-BE" sz="2400" b="1" dirty="0">
                <a:latin typeface="+mj-lt"/>
              </a:rPr>
            </a:br>
            <a:r>
              <a:rPr lang="nl-BE" sz="2400" b="1" dirty="0">
                <a:latin typeface="+mj-lt"/>
              </a:rPr>
              <a:t>Landschappen 41%</a:t>
            </a:r>
          </a:p>
          <a:p>
            <a:r>
              <a:rPr lang="nl-BE" sz="2400" b="1" dirty="0"/>
              <a:t>Religieus erfgoed 28%</a:t>
            </a:r>
          </a:p>
          <a:p>
            <a:r>
              <a:rPr lang="nl-BE" sz="2400" b="1" dirty="0"/>
              <a:t>Immaterieel erfgoed 27%</a:t>
            </a:r>
            <a:br>
              <a:rPr lang="nl-BE" sz="2400" b="1" dirty="0">
                <a:latin typeface="+mj-lt"/>
              </a:rPr>
            </a:br>
            <a:r>
              <a:rPr lang="nl-BE" sz="2400" b="1" dirty="0">
                <a:latin typeface="+mj-lt"/>
              </a:rPr>
              <a:t>Archeologie 24%</a:t>
            </a:r>
          </a:p>
          <a:p>
            <a:r>
              <a:rPr lang="nl-BE" sz="2400" b="1" dirty="0">
                <a:latin typeface="+mj-lt"/>
              </a:rPr>
              <a:t>Andere 2% </a:t>
            </a:r>
          </a:p>
          <a:p>
            <a:pPr algn="ctr"/>
            <a:endParaRPr lang="fr-BE" dirty="0"/>
          </a:p>
        </p:txBody>
      </p:sp>
    </p:spTree>
    <p:extLst>
      <p:ext uri="{BB962C8B-B14F-4D97-AF65-F5344CB8AC3E}">
        <p14:creationId xmlns:p14="http://schemas.microsoft.com/office/powerpoint/2010/main" val="149602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46F464-1719-4A6C-8805-700BDABA304F}"/>
              </a:ext>
            </a:extLst>
          </p:cNvPr>
          <p:cNvSpPr>
            <a:spLocks noGrp="1"/>
          </p:cNvSpPr>
          <p:nvPr>
            <p:ph type="ctrTitle"/>
          </p:nvPr>
        </p:nvSpPr>
        <p:spPr>
          <a:xfrm>
            <a:off x="1076325" y="2481263"/>
            <a:ext cx="10039349" cy="2387600"/>
          </a:xfrm>
        </p:spPr>
        <p:txBody>
          <a:bodyPr/>
          <a:lstStyle/>
          <a:p>
            <a:r>
              <a:rPr lang="nl-NL" sz="4000" dirty="0"/>
              <a:t>Zou u opnieuw willen deelnemen aan de volgende editie?</a:t>
            </a:r>
            <a:br>
              <a:rPr lang="nl-NL" sz="4000" dirty="0"/>
            </a:br>
            <a:br>
              <a:rPr lang="nl-NL" sz="4000" dirty="0"/>
            </a:br>
            <a:r>
              <a:rPr lang="fr-BE" sz="4000" dirty="0"/>
              <a:t>Souhaitez-vous participer à nouveau à la prochaine édition ?</a:t>
            </a:r>
          </a:p>
        </p:txBody>
      </p:sp>
    </p:spTree>
    <p:extLst>
      <p:ext uri="{BB962C8B-B14F-4D97-AF65-F5344CB8AC3E}">
        <p14:creationId xmlns:p14="http://schemas.microsoft.com/office/powerpoint/2010/main" val="1113904632"/>
      </p:ext>
    </p:extLst>
  </p:cSld>
  <p:clrMapOvr>
    <a:masterClrMapping/>
  </p:clrMapOvr>
  <p:transition spd="med">
    <p:pull/>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3" title="Vuurwerk bij nacht">
            <a:hlinkClick r:id="" action="ppaction://media"/>
            <a:extLst>
              <a:ext uri="{FF2B5EF4-FFF2-40B4-BE49-F238E27FC236}">
                <a16:creationId xmlns:a16="http://schemas.microsoft.com/office/drawing/2014/main" id="{1CF4C4BD-69C8-4A42-9DD6-BAF63774DB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A1D2963-712C-4983-9DFD-D06E7375D6BD}"/>
              </a:ext>
            </a:extLst>
          </p:cNvPr>
          <p:cNvSpPr>
            <a:spLocks noGrp="1"/>
          </p:cNvSpPr>
          <p:nvPr>
            <p:ph type="ctrTitle"/>
          </p:nvPr>
        </p:nvSpPr>
        <p:spPr>
          <a:xfrm>
            <a:off x="3732440" y="3888627"/>
            <a:ext cx="4279445" cy="1385706"/>
          </a:xfrm>
        </p:spPr>
        <p:txBody>
          <a:bodyPr/>
          <a:lstStyle/>
          <a:p>
            <a:r>
              <a:rPr lang="nl-BE" dirty="0"/>
              <a:t>Iedereen/ </a:t>
            </a:r>
            <a:r>
              <a:rPr lang="nl-BE" dirty="0" err="1"/>
              <a:t>Tout</a:t>
            </a:r>
            <a:r>
              <a:rPr lang="nl-BE" dirty="0"/>
              <a:t> </a:t>
            </a:r>
            <a:r>
              <a:rPr lang="nl-BE" dirty="0" err="1"/>
              <a:t>le</a:t>
            </a:r>
            <a:r>
              <a:rPr lang="nl-BE" dirty="0"/>
              <a:t> monde !</a:t>
            </a:r>
            <a:br>
              <a:rPr lang="nl-BE" dirty="0"/>
            </a:br>
            <a:endParaRPr lang="fr-BE" dirty="0"/>
          </a:p>
        </p:txBody>
      </p:sp>
      <p:sp>
        <p:nvSpPr>
          <p:cNvPr id="8" name="Tekstvak 7">
            <a:extLst>
              <a:ext uri="{FF2B5EF4-FFF2-40B4-BE49-F238E27FC236}">
                <a16:creationId xmlns:a16="http://schemas.microsoft.com/office/drawing/2014/main" id="{907295B8-F7DA-44E7-8AA6-C831FF687E8A}"/>
              </a:ext>
            </a:extLst>
          </p:cNvPr>
          <p:cNvSpPr txBox="1"/>
          <p:nvPr/>
        </p:nvSpPr>
        <p:spPr>
          <a:xfrm>
            <a:off x="4010097" y="4607253"/>
            <a:ext cx="3890730" cy="523220"/>
          </a:xfrm>
          <a:prstGeom prst="rect">
            <a:avLst/>
          </a:prstGeom>
          <a:noFill/>
        </p:spPr>
        <p:txBody>
          <a:bodyPr wrap="square">
            <a:spAutoFit/>
          </a:bodyPr>
          <a:lstStyle/>
          <a:p>
            <a:r>
              <a:rPr kumimoji="0" lang="nl-BE" sz="2800" b="1" i="0" u="none" strike="noStrike" kern="1200" cap="none" spc="0" normalizeH="0" baseline="0" noProof="0" dirty="0">
                <a:ln>
                  <a:noFill/>
                </a:ln>
                <a:solidFill>
                  <a:prstClr val="white"/>
                </a:solidFill>
                <a:effectLst/>
                <a:uLnTx/>
                <a:uFillTx/>
                <a:latin typeface="Arial" panose="020B0604020202020204"/>
                <a:ea typeface="+mj-ea"/>
                <a:cs typeface="+mj-cs"/>
              </a:rPr>
              <a:t>(op 1 na/ </a:t>
            </a:r>
            <a:r>
              <a:rPr kumimoji="0" lang="nl-BE" sz="2800" b="1" i="0" u="none" strike="noStrike" kern="1200" cap="none" spc="0" normalizeH="0" baseline="0" noProof="0" dirty="0" err="1">
                <a:ln>
                  <a:noFill/>
                </a:ln>
                <a:solidFill>
                  <a:prstClr val="white"/>
                </a:solidFill>
                <a:effectLst/>
                <a:uLnTx/>
                <a:uFillTx/>
                <a:latin typeface="Arial" panose="020B0604020202020204"/>
                <a:ea typeface="+mj-ea"/>
                <a:cs typeface="+mj-cs"/>
              </a:rPr>
              <a:t>tous</a:t>
            </a:r>
            <a:r>
              <a:rPr kumimoji="0" lang="nl-BE" sz="2800" b="1" i="0" u="none" strike="noStrike" kern="1200" cap="none" spc="0" normalizeH="0" baseline="0" noProof="0" dirty="0">
                <a:ln>
                  <a:noFill/>
                </a:ln>
                <a:solidFill>
                  <a:prstClr val="white"/>
                </a:solidFill>
                <a:effectLst/>
                <a:uLnTx/>
                <a:uFillTx/>
                <a:latin typeface="Arial" panose="020B0604020202020204"/>
                <a:ea typeface="+mj-ea"/>
                <a:cs typeface="+mj-cs"/>
              </a:rPr>
              <a:t> </a:t>
            </a:r>
            <a:r>
              <a:rPr kumimoji="0" lang="nl-BE" sz="2800" b="1" i="0" u="none" strike="noStrike" kern="1200" cap="none" spc="0" normalizeH="0" baseline="0" noProof="0" dirty="0" err="1">
                <a:ln>
                  <a:noFill/>
                </a:ln>
                <a:solidFill>
                  <a:prstClr val="white"/>
                </a:solidFill>
                <a:effectLst/>
                <a:uLnTx/>
                <a:uFillTx/>
                <a:latin typeface="Arial" panose="020B0604020202020204"/>
                <a:ea typeface="+mj-ea"/>
                <a:cs typeface="+mj-cs"/>
              </a:rPr>
              <a:t>sauf</a:t>
            </a:r>
            <a:r>
              <a:rPr kumimoji="0" lang="nl-BE" sz="2800" b="1" i="0" u="none" strike="noStrike" kern="1200" cap="none" spc="0" normalizeH="0" baseline="0" noProof="0" dirty="0">
                <a:ln>
                  <a:noFill/>
                </a:ln>
                <a:solidFill>
                  <a:prstClr val="white"/>
                </a:solidFill>
                <a:effectLst/>
                <a:uLnTx/>
                <a:uFillTx/>
                <a:latin typeface="Arial" panose="020B0604020202020204"/>
                <a:ea typeface="+mj-ea"/>
                <a:cs typeface="+mj-cs"/>
              </a:rPr>
              <a:t> 1)</a:t>
            </a:r>
            <a:endParaRPr lang="fr-BE" dirty="0"/>
          </a:p>
        </p:txBody>
      </p:sp>
    </p:spTree>
    <p:extLst>
      <p:ext uri="{BB962C8B-B14F-4D97-AF65-F5344CB8AC3E}">
        <p14:creationId xmlns:p14="http://schemas.microsoft.com/office/powerpoint/2010/main" val="29500350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6" fill="hold"/>
                                        <p:tgtEl>
                                          <p:spTgt spid="6"/>
                                        </p:tgtEl>
                                      </p:cBhvr>
                                    </p:cmd>
                                  </p:childTnLst>
                                </p:cTn>
                              </p:par>
                            </p:childTnLst>
                          </p:cTn>
                        </p:par>
                        <p:par>
                          <p:cTn id="7" fill="hold">
                            <p:stCondLst>
                              <p:cond delay="9976"/>
                            </p:stCondLst>
                            <p:childTnLst>
                              <p:par>
                                <p:cTn id="8" presetID="10" presetClass="entr" presetSubtype="0" fill="hold"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19278C-DDF9-44B6-A68B-CCFF00F31A46}"/>
              </a:ext>
            </a:extLst>
          </p:cNvPr>
          <p:cNvSpPr>
            <a:spLocks noGrp="1"/>
          </p:cNvSpPr>
          <p:nvPr>
            <p:ph type="ctrTitle"/>
          </p:nvPr>
        </p:nvSpPr>
        <p:spPr>
          <a:xfrm>
            <a:off x="1076325" y="1433709"/>
            <a:ext cx="10039349" cy="2387600"/>
          </a:xfrm>
        </p:spPr>
        <p:txBody>
          <a:bodyPr/>
          <a:lstStyle/>
          <a:p>
            <a:r>
              <a:rPr lang="nl-BE" sz="3200" b="1" kern="1200" dirty="0">
                <a:solidFill>
                  <a:srgbClr val="FFFFFF"/>
                </a:solidFill>
                <a:effectLst/>
                <a:latin typeface="Arial" panose="020B0604020202020204" pitchFamily="34" charset="0"/>
                <a:ea typeface="+mn-ea"/>
                <a:cs typeface="+mn-cs"/>
              </a:rPr>
              <a:t>Vragen + korte pauze</a:t>
            </a:r>
            <a:br>
              <a:rPr lang="fr-BE" sz="1800" dirty="0">
                <a:effectLst/>
              </a:rPr>
            </a:br>
            <a:r>
              <a:rPr lang="nl-BE" sz="3200" dirty="0" err="1"/>
              <a:t>Questions</a:t>
            </a:r>
            <a:r>
              <a:rPr lang="nl-BE" sz="3200" dirty="0"/>
              <a:t> + </a:t>
            </a:r>
            <a:r>
              <a:rPr lang="nl-BE" sz="3200" dirty="0" err="1"/>
              <a:t>petite</a:t>
            </a:r>
            <a:r>
              <a:rPr lang="nl-BE" sz="3200" dirty="0"/>
              <a:t> </a:t>
            </a:r>
            <a:r>
              <a:rPr lang="nl-BE" sz="3200" dirty="0" err="1"/>
              <a:t>pause</a:t>
            </a:r>
            <a:endParaRPr lang="fr-BE" dirty="0"/>
          </a:p>
        </p:txBody>
      </p:sp>
    </p:spTree>
    <p:extLst>
      <p:ext uri="{BB962C8B-B14F-4D97-AF65-F5344CB8AC3E}">
        <p14:creationId xmlns:p14="http://schemas.microsoft.com/office/powerpoint/2010/main" val="19390259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DE1A0-97C0-4742-9631-67EBB8F23BB4}"/>
              </a:ext>
            </a:extLst>
          </p:cNvPr>
          <p:cNvSpPr>
            <a:spLocks noGrp="1"/>
          </p:cNvSpPr>
          <p:nvPr>
            <p:ph type="ctrTitle"/>
          </p:nvPr>
        </p:nvSpPr>
        <p:spPr>
          <a:xfrm>
            <a:off x="1039813" y="1276475"/>
            <a:ext cx="10039349" cy="2387600"/>
          </a:xfrm>
        </p:spPr>
        <p:txBody>
          <a:bodyPr/>
          <a:lstStyle/>
          <a:p>
            <a:r>
              <a:rPr lang="nl-BE" dirty="0"/>
              <a:t>Brainstorming</a:t>
            </a:r>
            <a:endParaRPr lang="fr-BE" dirty="0"/>
          </a:p>
        </p:txBody>
      </p:sp>
    </p:spTree>
    <p:extLst>
      <p:ext uri="{BB962C8B-B14F-4D97-AF65-F5344CB8AC3E}">
        <p14:creationId xmlns:p14="http://schemas.microsoft.com/office/powerpoint/2010/main" val="29151109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62797-0BFC-48C5-9AC6-790CCB6B2C1D}"/>
              </a:ext>
            </a:extLst>
          </p:cNvPr>
          <p:cNvSpPr>
            <a:spLocks noGrp="1"/>
          </p:cNvSpPr>
          <p:nvPr>
            <p:ph type="ctrTitle"/>
          </p:nvPr>
        </p:nvSpPr>
        <p:spPr>
          <a:xfrm>
            <a:off x="844551" y="1636071"/>
            <a:ext cx="10039349" cy="2387600"/>
          </a:xfrm>
        </p:spPr>
        <p:txBody>
          <a:bodyPr/>
          <a:lstStyle/>
          <a:p>
            <a:r>
              <a:rPr lang="nl-BE" sz="11500" dirty="0"/>
              <a:t>SWOT</a:t>
            </a:r>
            <a:endParaRPr lang="fr-BE" sz="11500" dirty="0"/>
          </a:p>
        </p:txBody>
      </p:sp>
    </p:spTree>
    <p:extLst>
      <p:ext uri="{BB962C8B-B14F-4D97-AF65-F5344CB8AC3E}">
        <p14:creationId xmlns:p14="http://schemas.microsoft.com/office/powerpoint/2010/main" val="4125868753"/>
      </p:ext>
    </p:extLst>
  </p:cSld>
  <p:clrMapOvr>
    <a:masterClrMapping/>
  </p:clrMapOvr>
  <p:transition spd="med">
    <p:pull/>
  </p:transition>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62797-0BFC-48C5-9AC6-790CCB6B2C1D}"/>
              </a:ext>
            </a:extLst>
          </p:cNvPr>
          <p:cNvSpPr>
            <a:spLocks noGrp="1"/>
          </p:cNvSpPr>
          <p:nvPr>
            <p:ph type="ctrTitle"/>
          </p:nvPr>
        </p:nvSpPr>
        <p:spPr>
          <a:xfrm>
            <a:off x="844551" y="1636071"/>
            <a:ext cx="10039349" cy="2387600"/>
          </a:xfrm>
        </p:spPr>
        <p:txBody>
          <a:bodyPr/>
          <a:lstStyle/>
          <a:p>
            <a:r>
              <a:rPr lang="nl-BE" sz="11500" dirty="0"/>
              <a:t>SWOT</a:t>
            </a:r>
            <a:endParaRPr lang="fr-BE" sz="11500" dirty="0"/>
          </a:p>
        </p:txBody>
      </p:sp>
      <p:sp>
        <p:nvSpPr>
          <p:cNvPr id="3" name="Titel 1">
            <a:extLst>
              <a:ext uri="{FF2B5EF4-FFF2-40B4-BE49-F238E27FC236}">
                <a16:creationId xmlns:a16="http://schemas.microsoft.com/office/drawing/2014/main" id="{62EB7ED4-96C8-4ADF-B37D-637B53EE568C}"/>
              </a:ext>
            </a:extLst>
          </p:cNvPr>
          <p:cNvSpPr txBox="1">
            <a:spLocks/>
          </p:cNvSpPr>
          <p:nvPr/>
        </p:nvSpPr>
        <p:spPr>
          <a:xfrm>
            <a:off x="844551" y="2029716"/>
            <a:ext cx="1003934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3200" dirty="0" err="1"/>
              <a:t>Strengths</a:t>
            </a:r>
            <a:r>
              <a:rPr lang="nl-BE" sz="3200" dirty="0"/>
              <a:t>, </a:t>
            </a:r>
            <a:r>
              <a:rPr lang="nl-BE" sz="3200" dirty="0" err="1"/>
              <a:t>Weaknesses</a:t>
            </a:r>
            <a:r>
              <a:rPr lang="nl-BE" sz="3200" dirty="0"/>
              <a:t>, </a:t>
            </a:r>
            <a:r>
              <a:rPr lang="nl-BE" sz="3200" dirty="0" err="1"/>
              <a:t>Opportunities</a:t>
            </a:r>
            <a:r>
              <a:rPr lang="nl-BE" sz="3200" dirty="0"/>
              <a:t>, </a:t>
            </a:r>
            <a:r>
              <a:rPr lang="nl-BE" sz="3200" dirty="0" err="1"/>
              <a:t>Threats</a:t>
            </a:r>
            <a:endParaRPr lang="fr-BE" sz="3200" dirty="0"/>
          </a:p>
        </p:txBody>
      </p:sp>
    </p:spTree>
    <p:extLst>
      <p:ext uri="{BB962C8B-B14F-4D97-AF65-F5344CB8AC3E}">
        <p14:creationId xmlns:p14="http://schemas.microsoft.com/office/powerpoint/2010/main" val="3876593211"/>
      </p:ext>
    </p:extLst>
  </p:cSld>
  <p:clrMapOvr>
    <a:masterClrMapping/>
  </p:clrMapOvr>
  <p:transition spd="med">
    <p:pull/>
  </p:transition>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FB8E0-AA13-41CA-89EA-8CF9C4D007BF}"/>
              </a:ext>
            </a:extLst>
          </p:cNvPr>
          <p:cNvSpPr>
            <a:spLocks noGrp="1"/>
          </p:cNvSpPr>
          <p:nvPr>
            <p:ph type="ctrTitle"/>
          </p:nvPr>
        </p:nvSpPr>
        <p:spPr>
          <a:xfrm>
            <a:off x="574123" y="2714857"/>
            <a:ext cx="10970730" cy="2387600"/>
          </a:xfrm>
        </p:spPr>
        <p:txBody>
          <a:bodyPr/>
          <a:lstStyle/>
          <a:p>
            <a:r>
              <a:rPr lang="nl-BE" sz="3600" dirty="0"/>
              <a:t>&gt; Strategisch plannen en beslissingen maken</a:t>
            </a:r>
            <a:br>
              <a:rPr lang="nl-BE" sz="3600" dirty="0"/>
            </a:br>
            <a:r>
              <a:rPr lang="nl-BE" sz="3600" dirty="0"/>
              <a:t>&gt; Interne &amp; Externe factoren evalueren</a:t>
            </a:r>
            <a:br>
              <a:rPr lang="nl-BE" sz="3600" dirty="0"/>
            </a:br>
            <a:r>
              <a:rPr lang="nl-BE" sz="3600" dirty="0"/>
              <a:t>&gt; Prioriteiten stellen</a:t>
            </a:r>
            <a:br>
              <a:rPr lang="nl-BE" sz="3600" dirty="0"/>
            </a:br>
            <a:br>
              <a:rPr lang="nl-BE" sz="3600" dirty="0"/>
            </a:br>
            <a:r>
              <a:rPr lang="fr-BE" sz="3600" dirty="0"/>
              <a:t>&gt; Planifier et prendre des décisions stratégiques </a:t>
            </a:r>
            <a:br>
              <a:rPr lang="fr-BE" sz="3600" dirty="0"/>
            </a:br>
            <a:r>
              <a:rPr lang="fr-BE" sz="3600" dirty="0"/>
              <a:t>&gt; Évaluer les facteurs internes et externes </a:t>
            </a:r>
            <a:br>
              <a:rPr lang="fr-BE" sz="3600" dirty="0"/>
            </a:br>
            <a:r>
              <a:rPr lang="fr-BE" sz="3600" dirty="0"/>
              <a:t>&gt; Fixer des priorités</a:t>
            </a:r>
          </a:p>
        </p:txBody>
      </p:sp>
    </p:spTree>
    <p:extLst>
      <p:ext uri="{BB962C8B-B14F-4D97-AF65-F5344CB8AC3E}">
        <p14:creationId xmlns:p14="http://schemas.microsoft.com/office/powerpoint/2010/main" val="51324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1127125" y="2802038"/>
            <a:ext cx="5532818" cy="2032964"/>
          </a:xfrm>
        </p:spPr>
        <p:txBody>
          <a:bodyPr/>
          <a:lstStyle/>
          <a:p>
            <a:pPr algn="l"/>
            <a:r>
              <a:rPr lang="nl-NL" sz="2800" dirty="0"/>
              <a:t>Hoe beoordeelt u uw algemene ervaring tijdens de Heritage Days / Open Monumentendagen?</a:t>
            </a:r>
            <a:br>
              <a:rPr lang="nl-NL" sz="2800" dirty="0"/>
            </a:br>
            <a:br>
              <a:rPr lang="fr-BE" sz="2800" dirty="0"/>
            </a:br>
            <a:r>
              <a:rPr lang="fr-BE" sz="2800" dirty="0"/>
              <a:t>Comment évalueriez-vous votre expérience générale lors des </a:t>
            </a:r>
            <a:r>
              <a:rPr lang="fr-BE" sz="2800" dirty="0" err="1"/>
              <a:t>Heritage</a:t>
            </a:r>
            <a:r>
              <a:rPr lang="fr-BE" sz="2800" dirty="0"/>
              <a:t> Days / Journées du Patrimoine ?</a:t>
            </a:r>
          </a:p>
        </p:txBody>
      </p:sp>
      <p:graphicFrame>
        <p:nvGraphicFramePr>
          <p:cNvPr id="6" name="Grafiek 5">
            <a:extLst>
              <a:ext uri="{FF2B5EF4-FFF2-40B4-BE49-F238E27FC236}">
                <a16:creationId xmlns:a16="http://schemas.microsoft.com/office/drawing/2014/main" id="{DA1C529B-AEA8-49BD-BCFD-F83E6CE40C74}"/>
              </a:ext>
            </a:extLst>
          </p:cNvPr>
          <p:cNvGraphicFramePr/>
          <p:nvPr>
            <p:extLst>
              <p:ext uri="{D42A27DB-BD31-4B8C-83A1-F6EECF244321}">
                <p14:modId xmlns:p14="http://schemas.microsoft.com/office/powerpoint/2010/main" val="1821468577"/>
              </p:ext>
            </p:extLst>
          </p:nvPr>
        </p:nvGraphicFramePr>
        <p:xfrm>
          <a:off x="6172486" y="616449"/>
          <a:ext cx="5868827" cy="43711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8481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A2D0C3-EB18-4394-96AA-5A7BEF864396}"/>
              </a:ext>
            </a:extLst>
          </p:cNvPr>
          <p:cNvSpPr>
            <a:spLocks noGrp="1"/>
          </p:cNvSpPr>
          <p:nvPr>
            <p:ph type="ctrTitle"/>
          </p:nvPr>
        </p:nvSpPr>
        <p:spPr>
          <a:xfrm>
            <a:off x="1127125" y="2508250"/>
            <a:ext cx="5306332" cy="2357211"/>
          </a:xfrm>
        </p:spPr>
        <p:txBody>
          <a:bodyPr/>
          <a:lstStyle/>
          <a:p>
            <a:pPr algn="l"/>
            <a:r>
              <a:rPr lang="nl-NL" sz="3200" dirty="0"/>
              <a:t>Zou u opnieuw deelnemen aan de Heritage Days / Open Monumentendagen?</a:t>
            </a:r>
            <a:br>
              <a:rPr lang="nl-NL" sz="3200" dirty="0"/>
            </a:br>
            <a:br>
              <a:rPr lang="fr-BE" sz="3200" dirty="0"/>
            </a:br>
            <a:r>
              <a:rPr lang="fr-BE" sz="3200" dirty="0"/>
              <a:t>Souhaitez-vous participer à nouveau aux </a:t>
            </a:r>
            <a:r>
              <a:rPr lang="fr-BE" sz="3200" dirty="0" err="1"/>
              <a:t>Heritage</a:t>
            </a:r>
            <a:r>
              <a:rPr lang="fr-BE" sz="3200" dirty="0"/>
              <a:t> Days / Journées du Patrimoine ?</a:t>
            </a:r>
          </a:p>
        </p:txBody>
      </p:sp>
      <p:pic>
        <p:nvPicPr>
          <p:cNvPr id="13" name="Graphic 12" descr="Hart met effen opvulling">
            <a:extLst>
              <a:ext uri="{FF2B5EF4-FFF2-40B4-BE49-F238E27FC236}">
                <a16:creationId xmlns:a16="http://schemas.microsoft.com/office/drawing/2014/main" id="{B99204F2-B507-4869-BC54-940B248B24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9248" y="1673346"/>
            <a:ext cx="3319795" cy="3319795"/>
          </a:xfrm>
          <a:prstGeom prst="rect">
            <a:avLst/>
          </a:prstGeom>
        </p:spPr>
      </p:pic>
      <p:sp>
        <p:nvSpPr>
          <p:cNvPr id="11" name="Tekstvak 10">
            <a:extLst>
              <a:ext uri="{FF2B5EF4-FFF2-40B4-BE49-F238E27FC236}">
                <a16:creationId xmlns:a16="http://schemas.microsoft.com/office/drawing/2014/main" id="{A26E3F76-AC6C-41EC-8542-6D935EBA7BF1}"/>
              </a:ext>
            </a:extLst>
          </p:cNvPr>
          <p:cNvSpPr txBox="1"/>
          <p:nvPr/>
        </p:nvSpPr>
        <p:spPr>
          <a:xfrm>
            <a:off x="8227941" y="2671192"/>
            <a:ext cx="1542410" cy="1015663"/>
          </a:xfrm>
          <a:prstGeom prst="rect">
            <a:avLst/>
          </a:prstGeom>
          <a:noFill/>
        </p:spPr>
        <p:txBody>
          <a:bodyPr wrap="none" rtlCol="0">
            <a:spAutoFit/>
          </a:bodyPr>
          <a:lstStyle/>
          <a:p>
            <a:r>
              <a:rPr lang="nl-BE" sz="6000" b="1" dirty="0">
                <a:solidFill>
                  <a:srgbClr val="0D0D0D"/>
                </a:solidFill>
              </a:rPr>
              <a:t>99</a:t>
            </a:r>
            <a:r>
              <a:rPr lang="nl-BE" sz="4400" b="1" dirty="0">
                <a:solidFill>
                  <a:srgbClr val="0D0D0D"/>
                </a:solidFill>
              </a:rPr>
              <a:t>%</a:t>
            </a:r>
            <a:endParaRPr lang="fr-BE" sz="4400" b="1" dirty="0">
              <a:solidFill>
                <a:srgbClr val="0D0D0D"/>
              </a:solidFill>
            </a:endParaRPr>
          </a:p>
        </p:txBody>
      </p:sp>
    </p:spTree>
    <p:extLst>
      <p:ext uri="{BB962C8B-B14F-4D97-AF65-F5344CB8AC3E}">
        <p14:creationId xmlns:p14="http://schemas.microsoft.com/office/powerpoint/2010/main" val="10503188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A2D0C3-EB18-4394-96AA-5A7BEF864396}"/>
              </a:ext>
            </a:extLst>
          </p:cNvPr>
          <p:cNvSpPr>
            <a:spLocks noGrp="1"/>
          </p:cNvSpPr>
          <p:nvPr>
            <p:ph type="ctrTitle"/>
          </p:nvPr>
        </p:nvSpPr>
        <p:spPr>
          <a:xfrm>
            <a:off x="1127125" y="2233612"/>
            <a:ext cx="5110389" cy="2357211"/>
          </a:xfrm>
        </p:spPr>
        <p:txBody>
          <a:bodyPr/>
          <a:lstStyle/>
          <a:p>
            <a:pPr algn="l"/>
            <a:r>
              <a:rPr lang="nl-NL" sz="3200" dirty="0"/>
              <a:t>Zou u het evenement aanbevelen aan anderen?</a:t>
            </a:r>
            <a:br>
              <a:rPr lang="nl-NL" sz="3200" dirty="0"/>
            </a:br>
            <a:br>
              <a:rPr lang="fr-BE" sz="3200" dirty="0"/>
            </a:br>
            <a:r>
              <a:rPr lang="fr-BE" sz="3200" dirty="0"/>
              <a:t>Recommanderiez-vous cet événement à d'autres personnes ?</a:t>
            </a:r>
          </a:p>
        </p:txBody>
      </p:sp>
      <p:pic>
        <p:nvPicPr>
          <p:cNvPr id="8" name="Graphic 7" descr="Duim omhoog met effen opvulling">
            <a:extLst>
              <a:ext uri="{FF2B5EF4-FFF2-40B4-BE49-F238E27FC236}">
                <a16:creationId xmlns:a16="http://schemas.microsoft.com/office/drawing/2014/main" id="{AC800271-B1AE-4507-AED5-CF6F248D88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1143" y="505732"/>
            <a:ext cx="2906486" cy="2906486"/>
          </a:xfrm>
          <a:prstGeom prst="rect">
            <a:avLst/>
          </a:prstGeom>
        </p:spPr>
      </p:pic>
      <p:pic>
        <p:nvPicPr>
          <p:cNvPr id="9" name="Graphic 8" descr="Duim omhoog met effen opvulling">
            <a:extLst>
              <a:ext uri="{FF2B5EF4-FFF2-40B4-BE49-F238E27FC236}">
                <a16:creationId xmlns:a16="http://schemas.microsoft.com/office/drawing/2014/main" id="{1B6B3552-EDFE-4007-92B9-D52F28C790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7391400" y="3412218"/>
            <a:ext cx="2906486" cy="2906486"/>
          </a:xfrm>
          <a:prstGeom prst="rect">
            <a:avLst/>
          </a:prstGeom>
        </p:spPr>
      </p:pic>
      <p:sp>
        <p:nvSpPr>
          <p:cNvPr id="10" name="Tekstvak 9">
            <a:extLst>
              <a:ext uri="{FF2B5EF4-FFF2-40B4-BE49-F238E27FC236}">
                <a16:creationId xmlns:a16="http://schemas.microsoft.com/office/drawing/2014/main" id="{58B11E7B-BCDA-4C2F-8C8C-814753BB315A}"/>
              </a:ext>
            </a:extLst>
          </p:cNvPr>
          <p:cNvSpPr txBox="1"/>
          <p:nvPr/>
        </p:nvSpPr>
        <p:spPr>
          <a:xfrm>
            <a:off x="8670049" y="1959558"/>
            <a:ext cx="1212191" cy="707886"/>
          </a:xfrm>
          <a:prstGeom prst="rect">
            <a:avLst/>
          </a:prstGeom>
          <a:noFill/>
        </p:spPr>
        <p:txBody>
          <a:bodyPr wrap="none" rtlCol="0">
            <a:spAutoFit/>
          </a:bodyPr>
          <a:lstStyle/>
          <a:p>
            <a:r>
              <a:rPr lang="nl-BE" sz="4000" b="1" dirty="0"/>
              <a:t>99%</a:t>
            </a:r>
            <a:endParaRPr lang="fr-BE" sz="4000" b="1" dirty="0"/>
          </a:p>
        </p:txBody>
      </p:sp>
      <p:sp>
        <p:nvSpPr>
          <p:cNvPr id="11" name="Tekstvak 10">
            <a:extLst>
              <a:ext uri="{FF2B5EF4-FFF2-40B4-BE49-F238E27FC236}">
                <a16:creationId xmlns:a16="http://schemas.microsoft.com/office/drawing/2014/main" id="{A26E3F76-AC6C-41EC-8542-6D935EBA7BF1}"/>
              </a:ext>
            </a:extLst>
          </p:cNvPr>
          <p:cNvSpPr txBox="1"/>
          <p:nvPr/>
        </p:nvSpPr>
        <p:spPr>
          <a:xfrm>
            <a:off x="8244291" y="4156992"/>
            <a:ext cx="851515" cy="646331"/>
          </a:xfrm>
          <a:prstGeom prst="rect">
            <a:avLst/>
          </a:prstGeom>
          <a:noFill/>
        </p:spPr>
        <p:txBody>
          <a:bodyPr wrap="none" rtlCol="0">
            <a:spAutoFit/>
          </a:bodyPr>
          <a:lstStyle/>
          <a:p>
            <a:r>
              <a:rPr lang="nl-BE" sz="3600" b="1" dirty="0">
                <a:solidFill>
                  <a:srgbClr val="0D0D0D"/>
                </a:solidFill>
              </a:rPr>
              <a:t>1%</a:t>
            </a:r>
            <a:endParaRPr lang="fr-BE" sz="3600" b="1" dirty="0">
              <a:solidFill>
                <a:srgbClr val="0D0D0D"/>
              </a:solidFill>
            </a:endParaRPr>
          </a:p>
        </p:txBody>
      </p:sp>
    </p:spTree>
    <p:extLst>
      <p:ext uri="{BB962C8B-B14F-4D97-AF65-F5344CB8AC3E}">
        <p14:creationId xmlns:p14="http://schemas.microsoft.com/office/powerpoint/2010/main" val="28053747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xit" presetSubtype="0" fill="hold" nodeType="clickEffect">
                                  <p:stCondLst>
                                    <p:cond delay="0"/>
                                  </p:stCondLst>
                                  <p:childTnLst>
                                    <p:animEffect transition="out" filter="wipe(down)">
                                      <p:cBhvr>
                                        <p:cTn id="11" dur="180" accel="50000">
                                          <p:stCondLst>
                                            <p:cond delay="1820"/>
                                          </p:stCondLst>
                                        </p:cTn>
                                        <p:tgtEl>
                                          <p:spTgt spid="9"/>
                                        </p:tgtEl>
                                      </p:cBhvr>
                                    </p:animEffect>
                                    <p:anim calcmode="lin" valueType="num">
                                      <p:cBhvr>
                                        <p:cTn id="12"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13"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14"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19" dur="26">
                                          <p:stCondLst>
                                            <p:cond delay="620"/>
                                          </p:stCondLst>
                                        </p:cTn>
                                        <p:tgtEl>
                                          <p:spTgt spid="9"/>
                                        </p:tgtEl>
                                      </p:cBhvr>
                                      <p:to x="100000" y="60000"/>
                                    </p:animScale>
                                    <p:animScale>
                                      <p:cBhvr>
                                        <p:cTn id="20" dur="166" decel="50000">
                                          <p:stCondLst>
                                            <p:cond delay="64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set>
                                      <p:cBhvr>
                                        <p:cTn id="2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4400" dirty="0"/>
              <a:t>Algemene ervaring/</a:t>
            </a:r>
            <a:r>
              <a:rPr lang="fr-BE" sz="4400" dirty="0"/>
              <a:t>Expérience générale </a:t>
            </a:r>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3603781351"/>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12" name="Tekstvak 11">
            <a:extLst>
              <a:ext uri="{FF2B5EF4-FFF2-40B4-BE49-F238E27FC236}">
                <a16:creationId xmlns:a16="http://schemas.microsoft.com/office/drawing/2014/main" id="{FEB8486F-31EC-40E9-B434-FF090D6FBBE4}"/>
              </a:ext>
            </a:extLst>
          </p:cNvPr>
          <p:cNvSpPr txBox="1"/>
          <p:nvPr/>
        </p:nvSpPr>
        <p:spPr>
          <a:xfrm>
            <a:off x="2641373" y="1212977"/>
            <a:ext cx="6633256" cy="369332"/>
          </a:xfrm>
          <a:prstGeom prst="rect">
            <a:avLst/>
          </a:prstGeom>
          <a:noFill/>
        </p:spPr>
        <p:txBody>
          <a:bodyPr wrap="square">
            <a:spAutoFit/>
          </a:bodyPr>
          <a:lstStyle/>
          <a:p>
            <a:pPr algn="ctr"/>
            <a:r>
              <a:rPr lang="nl-BE" b="1" dirty="0">
                <a:solidFill>
                  <a:schemeClr val="bg1"/>
                </a:solidFill>
                <a:latin typeface="+mj-lt"/>
              </a:rPr>
              <a:t>Leeftijd / </a:t>
            </a:r>
            <a:r>
              <a:rPr lang="nl-BE" b="1" dirty="0" err="1">
                <a:solidFill>
                  <a:schemeClr val="bg1"/>
                </a:solidFill>
                <a:latin typeface="+mj-lt"/>
              </a:rPr>
              <a:t>âge</a:t>
            </a:r>
            <a:r>
              <a:rPr lang="nl-BE" b="1" dirty="0">
                <a:solidFill>
                  <a:schemeClr val="bg1"/>
                </a:solidFill>
                <a:latin typeface="+mj-lt"/>
              </a:rPr>
              <a:t> </a:t>
            </a:r>
            <a:endParaRPr lang="fr-BE" b="1" dirty="0">
              <a:solidFill>
                <a:schemeClr val="bg1"/>
              </a:solidFill>
              <a:latin typeface="+mj-lt"/>
            </a:endParaRPr>
          </a:p>
        </p:txBody>
      </p:sp>
    </p:spTree>
    <p:extLst>
      <p:ext uri="{BB962C8B-B14F-4D97-AF65-F5344CB8AC3E}">
        <p14:creationId xmlns:p14="http://schemas.microsoft.com/office/powerpoint/2010/main" val="4073444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4400" dirty="0"/>
              <a:t>Algemene ervaring/</a:t>
            </a:r>
            <a:r>
              <a:rPr lang="fr-BE" sz="4400" dirty="0"/>
              <a:t>Expérience générale </a:t>
            </a:r>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2940638088"/>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CC15CBD0-F5D2-4253-AC8D-FC578D460FC0}"/>
              </a:ext>
            </a:extLst>
          </p:cNvPr>
          <p:cNvSpPr txBox="1"/>
          <p:nvPr/>
        </p:nvSpPr>
        <p:spPr>
          <a:xfrm>
            <a:off x="5274844" y="1245331"/>
            <a:ext cx="1642309" cy="369332"/>
          </a:xfrm>
          <a:prstGeom prst="rect">
            <a:avLst/>
          </a:prstGeom>
          <a:noFill/>
        </p:spPr>
        <p:txBody>
          <a:bodyPr wrap="none" rtlCol="0">
            <a:spAutoFit/>
          </a:bodyPr>
          <a:lstStyle/>
          <a:p>
            <a:pPr algn="ctr"/>
            <a:r>
              <a:rPr lang="nl-BE" b="1" dirty="0">
                <a:solidFill>
                  <a:schemeClr val="bg1"/>
                </a:solidFill>
                <a:latin typeface="+mj-lt"/>
              </a:rPr>
              <a:t>Taal / </a:t>
            </a:r>
            <a:r>
              <a:rPr lang="nl-BE" b="1" dirty="0" err="1">
                <a:solidFill>
                  <a:schemeClr val="bg1"/>
                </a:solidFill>
                <a:latin typeface="+mj-lt"/>
              </a:rPr>
              <a:t>Langue</a:t>
            </a:r>
            <a:endParaRPr lang="fr-BE" b="1" dirty="0">
              <a:solidFill>
                <a:schemeClr val="bg1"/>
              </a:solidFill>
              <a:latin typeface="+mj-lt"/>
            </a:endParaRPr>
          </a:p>
        </p:txBody>
      </p:sp>
    </p:spTree>
    <p:extLst>
      <p:ext uri="{BB962C8B-B14F-4D97-AF65-F5344CB8AC3E}">
        <p14:creationId xmlns:p14="http://schemas.microsoft.com/office/powerpoint/2010/main" val="2133545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4400" dirty="0"/>
              <a:t>Algemene ervaring/</a:t>
            </a:r>
            <a:r>
              <a:rPr lang="fr-BE" sz="4400" dirty="0"/>
              <a:t>Expérience générale </a:t>
            </a:r>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2738167331"/>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F966454F-BEA5-4F70-AADB-82069274673A}"/>
              </a:ext>
            </a:extLst>
          </p:cNvPr>
          <p:cNvSpPr txBox="1"/>
          <p:nvPr/>
        </p:nvSpPr>
        <p:spPr>
          <a:xfrm>
            <a:off x="4003208" y="1161068"/>
            <a:ext cx="4647426" cy="646331"/>
          </a:xfrm>
          <a:prstGeom prst="rect">
            <a:avLst/>
          </a:prstGeom>
          <a:noFill/>
        </p:spPr>
        <p:txBody>
          <a:bodyPr wrap="none" rtlCol="0">
            <a:spAutoFit/>
          </a:bodyPr>
          <a:lstStyle/>
          <a:p>
            <a:pPr algn="ctr"/>
            <a:r>
              <a:rPr lang="nl-BE" b="1" dirty="0">
                <a:solidFill>
                  <a:schemeClr val="bg1"/>
                </a:solidFill>
                <a:latin typeface="+mj-lt"/>
              </a:rPr>
              <a:t>Eerste deelname / </a:t>
            </a:r>
            <a:r>
              <a:rPr lang="fr-BE" b="1" dirty="0">
                <a:solidFill>
                  <a:schemeClr val="bg1"/>
                </a:solidFill>
                <a:latin typeface="+mj-lt"/>
              </a:rPr>
              <a:t>Première participation</a:t>
            </a:r>
          </a:p>
          <a:p>
            <a:pPr algn="ctr"/>
            <a:endParaRPr lang="fr-BE" b="1" dirty="0">
              <a:solidFill>
                <a:schemeClr val="bg1"/>
              </a:solidFill>
              <a:latin typeface="+mj-lt"/>
            </a:endParaRPr>
          </a:p>
        </p:txBody>
      </p:sp>
    </p:spTree>
    <p:extLst>
      <p:ext uri="{BB962C8B-B14F-4D97-AF65-F5344CB8AC3E}">
        <p14:creationId xmlns:p14="http://schemas.microsoft.com/office/powerpoint/2010/main" val="1495042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CCF86F6-2EDE-437B-8313-D1EDBBE26FF8}"/>
              </a:ext>
            </a:extLst>
          </p:cNvPr>
          <p:cNvSpPr>
            <a:spLocks noGrp="1"/>
          </p:cNvSpPr>
          <p:nvPr>
            <p:ph type="ctrTitle"/>
          </p:nvPr>
        </p:nvSpPr>
        <p:spPr>
          <a:xfrm>
            <a:off x="1475479" y="835007"/>
            <a:ext cx="3559014" cy="454794"/>
          </a:xfrm>
        </p:spPr>
        <p:txBody>
          <a:bodyPr/>
          <a:lstStyle/>
          <a:p>
            <a:r>
              <a:rPr lang="nl-BE" sz="2800" dirty="0"/>
              <a:t>Inleiding</a:t>
            </a:r>
            <a:endParaRPr lang="fr-BE" sz="2800" dirty="0"/>
          </a:p>
        </p:txBody>
      </p:sp>
      <p:sp>
        <p:nvSpPr>
          <p:cNvPr id="5" name="Ondertitel 4">
            <a:extLst>
              <a:ext uri="{FF2B5EF4-FFF2-40B4-BE49-F238E27FC236}">
                <a16:creationId xmlns:a16="http://schemas.microsoft.com/office/drawing/2014/main" id="{F8B58FA8-7F78-482F-9D14-C1C7761912B8}"/>
              </a:ext>
            </a:extLst>
          </p:cNvPr>
          <p:cNvSpPr>
            <a:spLocks noGrp="1"/>
          </p:cNvSpPr>
          <p:nvPr>
            <p:ph type="subTitle" idx="1"/>
          </p:nvPr>
        </p:nvSpPr>
        <p:spPr>
          <a:xfrm>
            <a:off x="1127125" y="1808163"/>
            <a:ext cx="6801567" cy="5452380"/>
          </a:xfrm>
        </p:spPr>
        <p:txBody>
          <a:bodyPr>
            <a:normAutofit/>
          </a:bodyPr>
          <a:lstStyle/>
          <a:p>
            <a:pPr marL="457200" indent="-457200" algn="l">
              <a:buFont typeface="Arial" panose="020B0604020202020204" pitchFamily="34" charset="0"/>
              <a:buChar char="•"/>
            </a:pPr>
            <a:r>
              <a:rPr lang="nl-BE" sz="1600" dirty="0"/>
              <a:t>Introductie</a:t>
            </a:r>
          </a:p>
          <a:p>
            <a:pPr marL="457200" indent="-457200" algn="l">
              <a:buFont typeface="Arial" panose="020B0604020202020204" pitchFamily="34" charset="0"/>
              <a:buChar char="•"/>
            </a:pPr>
            <a:r>
              <a:rPr lang="nl-BE" sz="1600" dirty="0"/>
              <a:t>Resultaten</a:t>
            </a:r>
          </a:p>
          <a:p>
            <a:pPr marL="914400" lvl="1" indent="-457200" algn="l">
              <a:buFont typeface="Arial" panose="020B0604020202020204" pitchFamily="34" charset="0"/>
              <a:buChar char="•"/>
            </a:pPr>
            <a:r>
              <a:rPr lang="nl-BE" sz="1400" b="1" dirty="0">
                <a:solidFill>
                  <a:schemeClr val="bg1"/>
                </a:solidFill>
              </a:rPr>
              <a:t>Algemeen, PR &amp; Communicatie, Website, </a:t>
            </a:r>
            <a:br>
              <a:rPr lang="nl-BE" sz="1400" b="1" dirty="0">
                <a:solidFill>
                  <a:schemeClr val="bg1"/>
                </a:solidFill>
              </a:rPr>
            </a:br>
            <a:r>
              <a:rPr lang="nl-BE" sz="1400" b="1" dirty="0">
                <a:solidFill>
                  <a:schemeClr val="bg1"/>
                </a:solidFill>
              </a:rPr>
              <a:t>Programma, Toegankelijkheid</a:t>
            </a:r>
          </a:p>
          <a:p>
            <a:pPr lvl="1" algn="l"/>
            <a:r>
              <a:rPr lang="nl-BE" sz="1600" b="1" dirty="0">
                <a:solidFill>
                  <a:schemeClr val="bg1"/>
                </a:solidFill>
              </a:rPr>
              <a:t>Vragen + Korte pauze</a:t>
            </a:r>
          </a:p>
          <a:p>
            <a:pPr marL="457200" marR="0" lvl="0" indent="-457200" algn="l" fontAlgn="auto">
              <a:buClrTx/>
              <a:buFont typeface="Arial" panose="020B0604020202020204" pitchFamily="34" charset="0"/>
              <a:buChar char="•"/>
              <a:tabLst/>
              <a:defRPr/>
            </a:pPr>
            <a:r>
              <a:rPr lang="nl-BE" sz="1600" dirty="0"/>
              <a:t>Partner feedback</a:t>
            </a:r>
          </a:p>
          <a:p>
            <a:pPr marL="457200" marR="0" lvl="0" indent="-457200" algn="l" fontAlgn="auto">
              <a:buClrTx/>
              <a:buFont typeface="Arial" panose="020B0604020202020204" pitchFamily="34" charset="0"/>
              <a:buChar char="•"/>
              <a:tabLst/>
              <a:defRPr/>
            </a:pPr>
            <a:r>
              <a:rPr lang="nl-BE" sz="1600" dirty="0"/>
              <a:t>Vragen + pauze</a:t>
            </a:r>
          </a:p>
          <a:p>
            <a:pPr marL="457200" marR="0" lvl="0" indent="-457200" algn="l" fontAlgn="auto">
              <a:buClrTx/>
              <a:buFont typeface="Arial" panose="020B0604020202020204" pitchFamily="34" charset="0"/>
              <a:buChar char="•"/>
              <a:tabLst/>
              <a:defRPr/>
            </a:pPr>
            <a:r>
              <a:rPr lang="nl-BE" sz="1600" dirty="0"/>
              <a:t>Brainstorm oefening</a:t>
            </a:r>
            <a:br>
              <a:rPr lang="nl-BE" sz="1600" dirty="0"/>
            </a:br>
            <a:r>
              <a:rPr lang="nl-BE" sz="1600" dirty="0"/>
              <a:t>(uitleg volgt na de vragenronde)</a:t>
            </a:r>
          </a:p>
          <a:p>
            <a:pPr marL="914400" lvl="1" indent="-457200" algn="l">
              <a:spcBef>
                <a:spcPts val="1000"/>
              </a:spcBef>
              <a:buFont typeface="Arial" panose="020B0604020202020204" pitchFamily="34" charset="0"/>
              <a:buChar char="•"/>
              <a:defRPr/>
            </a:pPr>
            <a:endParaRPr kumimoji="0" lang="nl-BE" sz="900" b="1" i="0" u="none" strike="noStrike" kern="1200" cap="none" spc="0" normalizeH="0" baseline="0" noProof="0" dirty="0">
              <a:ln>
                <a:noFill/>
              </a:ln>
              <a:solidFill>
                <a:prstClr val="white"/>
              </a:solidFill>
              <a:effectLst/>
              <a:uLnTx/>
              <a:uFillTx/>
              <a:latin typeface="Arial" panose="020B0604020202020204"/>
              <a:ea typeface="+mn-ea"/>
              <a:cs typeface="+mn-cs"/>
            </a:endParaRPr>
          </a:p>
          <a:p>
            <a:pPr lvl="1" algn="l">
              <a:spcBef>
                <a:spcPts val="1000"/>
              </a:spcBef>
              <a:defRPr/>
            </a:pPr>
            <a:endParaRPr kumimoji="0" lang="nl-BE" sz="9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457200" marR="0" lvl="0" indent="-457200" algn="l" defTabSz="914400" rtl="0" eaLnBrk="1" fontAlgn="auto" latinLnBrk="0" hangingPunct="1">
              <a:lnSpc>
                <a:spcPct val="90000"/>
              </a:lnSpc>
              <a:spcBef>
                <a:spcPts val="1000"/>
              </a:spcBef>
              <a:spcAft>
                <a:spcPts val="1200"/>
              </a:spcAft>
              <a:buClrTx/>
              <a:buSzPct val="70000"/>
              <a:buFont typeface="Arial" panose="020B0604020202020204" pitchFamily="34" charset="0"/>
              <a:buChar char="•"/>
              <a:tabLst/>
              <a:defRPr/>
            </a:pPr>
            <a:endParaRPr kumimoji="0" lang="nl-BE" sz="14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914400" lvl="1" indent="-457200" algn="l">
              <a:buFont typeface="Arial" panose="020B0604020202020204" pitchFamily="34" charset="0"/>
              <a:buChar char="•"/>
            </a:pPr>
            <a:endParaRPr lang="fr-BE" sz="900" dirty="0">
              <a:solidFill>
                <a:schemeClr val="bg1"/>
              </a:solidFill>
            </a:endParaRPr>
          </a:p>
          <a:p>
            <a:pPr marL="914400" lvl="1" indent="-457200" algn="l">
              <a:buFont typeface="Arial" panose="020B0604020202020204" pitchFamily="34" charset="0"/>
              <a:buChar char="•"/>
            </a:pPr>
            <a:endParaRPr lang="fr-BE" sz="900" dirty="0">
              <a:solidFill>
                <a:schemeClr val="bg1"/>
              </a:solidFill>
            </a:endParaRPr>
          </a:p>
          <a:p>
            <a:pPr lvl="1" algn="l"/>
            <a:endParaRPr lang="fr-BE" sz="900" dirty="0">
              <a:solidFill>
                <a:schemeClr val="bg1"/>
              </a:solidFill>
            </a:endParaRPr>
          </a:p>
          <a:p>
            <a:pPr marL="914400" lvl="1" indent="-457200" algn="l">
              <a:buFont typeface="Arial" panose="020B0604020202020204" pitchFamily="34" charset="0"/>
              <a:buChar char="•"/>
            </a:pPr>
            <a:endParaRPr lang="fr-BE" sz="900" dirty="0">
              <a:solidFill>
                <a:schemeClr val="bg1"/>
              </a:solidFill>
            </a:endParaRPr>
          </a:p>
          <a:p>
            <a:pPr marL="914400" lvl="1" indent="-457200" algn="l">
              <a:buFont typeface="Arial" panose="020B0604020202020204" pitchFamily="34" charset="0"/>
              <a:buChar char="•"/>
            </a:pPr>
            <a:endParaRPr lang="fr-BE" sz="900" dirty="0">
              <a:solidFill>
                <a:schemeClr val="bg1"/>
              </a:solidFill>
            </a:endParaRPr>
          </a:p>
          <a:p>
            <a:pPr lvl="1" algn="l"/>
            <a:endParaRPr lang="fr-BE" sz="900" dirty="0"/>
          </a:p>
        </p:txBody>
      </p:sp>
      <p:sp>
        <p:nvSpPr>
          <p:cNvPr id="6" name="Titel 3">
            <a:extLst>
              <a:ext uri="{FF2B5EF4-FFF2-40B4-BE49-F238E27FC236}">
                <a16:creationId xmlns:a16="http://schemas.microsoft.com/office/drawing/2014/main" id="{53B7C279-1D7C-4D0A-AF7F-E0F2C552E6BA}"/>
              </a:ext>
            </a:extLst>
          </p:cNvPr>
          <p:cNvSpPr txBox="1">
            <a:spLocks/>
          </p:cNvSpPr>
          <p:nvPr/>
        </p:nvSpPr>
        <p:spPr>
          <a:xfrm>
            <a:off x="7324886" y="835007"/>
            <a:ext cx="3559014" cy="454794"/>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2800" dirty="0" err="1"/>
              <a:t>Introduction</a:t>
            </a:r>
            <a:endParaRPr lang="nl-BE" sz="2800" dirty="0"/>
          </a:p>
        </p:txBody>
      </p:sp>
      <p:sp>
        <p:nvSpPr>
          <p:cNvPr id="7" name="Ondertitel 4">
            <a:extLst>
              <a:ext uri="{FF2B5EF4-FFF2-40B4-BE49-F238E27FC236}">
                <a16:creationId xmlns:a16="http://schemas.microsoft.com/office/drawing/2014/main" id="{3D839DE2-4991-4D21-80F0-D5DA1F0AD736}"/>
              </a:ext>
            </a:extLst>
          </p:cNvPr>
          <p:cNvSpPr txBox="1">
            <a:spLocks/>
          </p:cNvSpPr>
          <p:nvPr/>
        </p:nvSpPr>
        <p:spPr>
          <a:xfrm>
            <a:off x="6096000" y="1808163"/>
            <a:ext cx="6801567" cy="5566820"/>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nl-BE" sz="1600" dirty="0" err="1"/>
              <a:t>Introduction</a:t>
            </a:r>
            <a:endParaRPr lang="nl-BE" sz="1600" dirty="0"/>
          </a:p>
          <a:p>
            <a:pPr marL="457200" indent="-457200" algn="l">
              <a:buFont typeface="Arial" panose="020B0604020202020204" pitchFamily="34" charset="0"/>
              <a:buChar char="•"/>
            </a:pPr>
            <a:r>
              <a:rPr lang="nl-BE" sz="1600" dirty="0" err="1"/>
              <a:t>Résultats</a:t>
            </a:r>
            <a:r>
              <a:rPr lang="nl-BE" sz="1600" dirty="0"/>
              <a:t> </a:t>
            </a:r>
          </a:p>
          <a:p>
            <a:pPr marL="914400" lvl="1" indent="-457200" algn="l">
              <a:buFont typeface="Arial" panose="020B0604020202020204" pitchFamily="34" charset="0"/>
              <a:buChar char="•"/>
            </a:pPr>
            <a:r>
              <a:rPr lang="fr-BE" sz="1400" b="1" dirty="0">
                <a:solidFill>
                  <a:schemeClr val="bg1"/>
                </a:solidFill>
              </a:rPr>
              <a:t>Général, PR &amp; Communication, site web, </a:t>
            </a:r>
            <a:br>
              <a:rPr lang="fr-BE" sz="1400" b="1" dirty="0">
                <a:solidFill>
                  <a:schemeClr val="bg1"/>
                </a:solidFill>
              </a:rPr>
            </a:br>
            <a:r>
              <a:rPr lang="fr-BE" sz="1400" b="1" dirty="0">
                <a:solidFill>
                  <a:schemeClr val="bg1"/>
                </a:solidFill>
              </a:rPr>
              <a:t>Programme, Accessibilité</a:t>
            </a:r>
          </a:p>
          <a:p>
            <a:pPr lvl="1" algn="l"/>
            <a:r>
              <a:rPr lang="fr-BE" sz="1600" b="1" dirty="0">
                <a:solidFill>
                  <a:schemeClr val="bg1"/>
                </a:solidFill>
              </a:rPr>
              <a:t>Questions + Petite pause</a:t>
            </a:r>
          </a:p>
          <a:p>
            <a:pPr marL="457200" indent="-457200" algn="l">
              <a:buFont typeface="Arial" panose="020B0604020202020204" pitchFamily="34" charset="0"/>
              <a:buChar char="•"/>
              <a:defRPr/>
            </a:pPr>
            <a:r>
              <a:rPr lang="nl-BE" sz="1600" dirty="0"/>
              <a:t>Retour </a:t>
            </a:r>
            <a:r>
              <a:rPr lang="nl-BE" sz="1600" dirty="0" err="1"/>
              <a:t>d'information</a:t>
            </a:r>
            <a:r>
              <a:rPr lang="nl-BE" sz="1600" dirty="0"/>
              <a:t> des </a:t>
            </a:r>
            <a:r>
              <a:rPr lang="nl-BE" sz="1600" dirty="0" err="1"/>
              <a:t>partenaires</a:t>
            </a:r>
            <a:endParaRPr lang="nl-BE" sz="1600" dirty="0"/>
          </a:p>
          <a:p>
            <a:pPr marL="457200" indent="-457200" algn="l">
              <a:buFont typeface="Arial" panose="020B0604020202020204" pitchFamily="34" charset="0"/>
              <a:buChar char="•"/>
              <a:defRPr/>
            </a:pPr>
            <a:r>
              <a:rPr lang="nl-BE" sz="1600" dirty="0" err="1"/>
              <a:t>Questions</a:t>
            </a:r>
            <a:r>
              <a:rPr lang="nl-BE" sz="1600" dirty="0"/>
              <a:t> + </a:t>
            </a:r>
            <a:r>
              <a:rPr lang="nl-BE" sz="1600" dirty="0" err="1"/>
              <a:t>petite</a:t>
            </a:r>
            <a:r>
              <a:rPr lang="nl-BE" sz="1600" dirty="0"/>
              <a:t> </a:t>
            </a:r>
            <a:r>
              <a:rPr lang="nl-BE" sz="1600" dirty="0" err="1"/>
              <a:t>pause</a:t>
            </a:r>
            <a:r>
              <a:rPr lang="nl-BE" sz="1600" dirty="0"/>
              <a:t> </a:t>
            </a:r>
          </a:p>
          <a:p>
            <a:pPr marL="457200" indent="-457200" algn="l">
              <a:buFont typeface="Arial" panose="020B0604020202020204" pitchFamily="34" charset="0"/>
              <a:buChar char="•"/>
              <a:defRPr/>
            </a:pPr>
            <a:r>
              <a:rPr lang="fr-BE" sz="1600" dirty="0"/>
              <a:t>Exercice de brainstorming</a:t>
            </a:r>
            <a:br>
              <a:rPr lang="fr-BE" sz="1600" dirty="0"/>
            </a:br>
            <a:r>
              <a:rPr lang="fr-BE" sz="1600" dirty="0"/>
              <a:t>(explication après la séance de questions)</a:t>
            </a:r>
            <a:endParaRPr lang="nl-BE" sz="1600" dirty="0"/>
          </a:p>
          <a:p>
            <a:pPr marL="914400" lvl="1" indent="-457200" algn="l">
              <a:spcBef>
                <a:spcPts val="1000"/>
              </a:spcBef>
              <a:buFont typeface="Arial" panose="020B0604020202020204" pitchFamily="34" charset="0"/>
              <a:buChar char="•"/>
              <a:defRPr/>
            </a:pPr>
            <a:endParaRPr lang="nl-BE" sz="900" b="1" dirty="0">
              <a:solidFill>
                <a:prstClr val="white"/>
              </a:solidFill>
              <a:latin typeface="Arial" panose="020B0604020202020204"/>
            </a:endParaRPr>
          </a:p>
          <a:p>
            <a:pPr lvl="1" algn="l">
              <a:spcBef>
                <a:spcPts val="1000"/>
              </a:spcBef>
              <a:defRPr/>
            </a:pPr>
            <a:endParaRPr lang="nl-BE" sz="900" b="1" dirty="0">
              <a:solidFill>
                <a:prstClr val="white"/>
              </a:solidFill>
              <a:latin typeface="Arial" panose="020B0604020202020204"/>
            </a:endParaRPr>
          </a:p>
          <a:p>
            <a:pPr marL="457200" indent="-457200" algn="l">
              <a:buFont typeface="Arial" panose="020B0604020202020204" pitchFamily="34" charset="0"/>
              <a:buChar char="•"/>
              <a:defRPr/>
            </a:pPr>
            <a:endParaRPr lang="nl-BE" sz="1400" dirty="0">
              <a:solidFill>
                <a:prstClr val="white"/>
              </a:solidFill>
              <a:latin typeface="Arial" panose="020B0604020202020204"/>
            </a:endParaRPr>
          </a:p>
          <a:p>
            <a:pPr marL="914400" lvl="1" indent="-457200" algn="l">
              <a:buFont typeface="Arial" panose="020B0604020202020204" pitchFamily="34" charset="0"/>
              <a:buChar char="•"/>
            </a:pPr>
            <a:endParaRPr lang="fr-BE" sz="900" dirty="0">
              <a:solidFill>
                <a:schemeClr val="bg1"/>
              </a:solidFill>
            </a:endParaRPr>
          </a:p>
          <a:p>
            <a:pPr marL="914400" lvl="1" indent="-457200" algn="l">
              <a:buFont typeface="Arial" panose="020B0604020202020204" pitchFamily="34" charset="0"/>
              <a:buChar char="•"/>
            </a:pPr>
            <a:endParaRPr lang="fr-BE" sz="900" dirty="0">
              <a:solidFill>
                <a:schemeClr val="bg1"/>
              </a:solidFill>
            </a:endParaRPr>
          </a:p>
          <a:p>
            <a:pPr lvl="1" algn="l"/>
            <a:endParaRPr lang="fr-BE" sz="900" dirty="0">
              <a:solidFill>
                <a:schemeClr val="bg1"/>
              </a:solidFill>
            </a:endParaRPr>
          </a:p>
          <a:p>
            <a:pPr marL="914400" lvl="1" indent="-457200" algn="l">
              <a:buFont typeface="Arial" panose="020B0604020202020204" pitchFamily="34" charset="0"/>
              <a:buChar char="•"/>
            </a:pPr>
            <a:endParaRPr lang="fr-BE" sz="900" dirty="0">
              <a:solidFill>
                <a:schemeClr val="bg1"/>
              </a:solidFill>
            </a:endParaRPr>
          </a:p>
          <a:p>
            <a:pPr marL="914400" lvl="1" indent="-457200" algn="l">
              <a:buFont typeface="Arial" panose="020B0604020202020204" pitchFamily="34" charset="0"/>
              <a:buChar char="•"/>
            </a:pPr>
            <a:endParaRPr lang="fr-BE" sz="900" dirty="0">
              <a:solidFill>
                <a:schemeClr val="bg1"/>
              </a:solidFill>
            </a:endParaRPr>
          </a:p>
          <a:p>
            <a:pPr lvl="1" algn="l"/>
            <a:endParaRPr lang="fr-BE" sz="900" dirty="0"/>
          </a:p>
        </p:txBody>
      </p:sp>
    </p:spTree>
    <p:extLst>
      <p:ext uri="{BB962C8B-B14F-4D97-AF65-F5344CB8AC3E}">
        <p14:creationId xmlns:p14="http://schemas.microsoft.com/office/powerpoint/2010/main" val="40057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1127125" y="2412518"/>
            <a:ext cx="5532818" cy="2032964"/>
          </a:xfrm>
        </p:spPr>
        <p:txBody>
          <a:bodyPr/>
          <a:lstStyle/>
          <a:p>
            <a:pPr algn="l"/>
            <a:r>
              <a:rPr lang="nl-NL" sz="2800" dirty="0"/>
              <a:t>Vond u het aanbod aan activiteiten voldoende gevarieerd?</a:t>
            </a:r>
            <a:br>
              <a:rPr lang="nl-NL" sz="2800" dirty="0"/>
            </a:br>
            <a:br>
              <a:rPr lang="fr-BE" sz="2800" dirty="0"/>
            </a:br>
            <a:r>
              <a:rPr lang="fr-BE" sz="2800" dirty="0"/>
              <a:t>L’offre d’activités vous a-t-elle semblé suffisamment variée ?</a:t>
            </a:r>
          </a:p>
        </p:txBody>
      </p:sp>
      <p:graphicFrame>
        <p:nvGraphicFramePr>
          <p:cNvPr id="3" name="Grafiek 2">
            <a:extLst>
              <a:ext uri="{FF2B5EF4-FFF2-40B4-BE49-F238E27FC236}">
                <a16:creationId xmlns:a16="http://schemas.microsoft.com/office/drawing/2014/main" id="{ED2BF959-8347-4FD0-8F29-B023041E8DF5}"/>
              </a:ext>
            </a:extLst>
          </p:cNvPr>
          <p:cNvGraphicFramePr/>
          <p:nvPr>
            <p:extLst>
              <p:ext uri="{D42A27DB-BD31-4B8C-83A1-F6EECF244321}">
                <p14:modId xmlns:p14="http://schemas.microsoft.com/office/powerpoint/2010/main" val="3904685200"/>
              </p:ext>
            </p:extLst>
          </p:nvPr>
        </p:nvGraphicFramePr>
        <p:xfrm>
          <a:off x="6323173" y="1243411"/>
          <a:ext cx="5868827" cy="4371178"/>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ballon: ovaal 3">
            <a:extLst>
              <a:ext uri="{FF2B5EF4-FFF2-40B4-BE49-F238E27FC236}">
                <a16:creationId xmlns:a16="http://schemas.microsoft.com/office/drawing/2014/main" id="{77E2545A-E423-4FB1-8AE9-DB389B413DB1}"/>
              </a:ext>
            </a:extLst>
          </p:cNvPr>
          <p:cNvSpPr/>
          <p:nvPr/>
        </p:nvSpPr>
        <p:spPr>
          <a:xfrm>
            <a:off x="5100673" y="885527"/>
            <a:ext cx="3607289" cy="1884876"/>
          </a:xfrm>
          <a:prstGeom prst="wedgeEllipseCallout">
            <a:avLst>
              <a:gd name="adj1" fmla="val 30700"/>
              <a:gd name="adj2" fmla="val 619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nl-BE" b="1" dirty="0">
                <a:solidFill>
                  <a:schemeClr val="tx1"/>
                </a:solidFill>
                <a:latin typeface="+mj-lt"/>
              </a:rPr>
            </a:br>
            <a:r>
              <a:rPr lang="nl-BE" b="1" dirty="0">
                <a:solidFill>
                  <a:schemeClr val="tx1"/>
                </a:solidFill>
                <a:latin typeface="+mj-lt"/>
              </a:rPr>
              <a:t>Activiteiten soms te minimalistisch</a:t>
            </a:r>
          </a:p>
          <a:p>
            <a:pPr algn="ctr"/>
            <a:endParaRPr lang="nl-BE" b="1" dirty="0">
              <a:solidFill>
                <a:schemeClr val="tx1"/>
              </a:solidFill>
              <a:latin typeface="+mj-lt"/>
            </a:endParaRPr>
          </a:p>
          <a:p>
            <a:pPr algn="ctr"/>
            <a:r>
              <a:rPr lang="fr-BE" b="1" dirty="0">
                <a:solidFill>
                  <a:schemeClr val="tx1"/>
                </a:solidFill>
                <a:latin typeface="+mj-lt"/>
              </a:rPr>
              <a:t>Des activités parfois trop minimalistes</a:t>
            </a:r>
          </a:p>
          <a:p>
            <a:pPr algn="ctr"/>
            <a:endParaRPr lang="fr-BE" b="1" dirty="0">
              <a:solidFill>
                <a:schemeClr val="tx1"/>
              </a:solidFill>
              <a:latin typeface="+mj-lt"/>
            </a:endParaRPr>
          </a:p>
        </p:txBody>
      </p:sp>
      <p:sp>
        <p:nvSpPr>
          <p:cNvPr id="5" name="Tekstballon: rechthoek met afgeronde hoeken 4">
            <a:extLst>
              <a:ext uri="{FF2B5EF4-FFF2-40B4-BE49-F238E27FC236}">
                <a16:creationId xmlns:a16="http://schemas.microsoft.com/office/drawing/2014/main" id="{736FD15C-BE0C-4535-ACF0-52E45B55C003}"/>
              </a:ext>
            </a:extLst>
          </p:cNvPr>
          <p:cNvSpPr/>
          <p:nvPr/>
        </p:nvSpPr>
        <p:spPr>
          <a:xfrm>
            <a:off x="5370295" y="3581626"/>
            <a:ext cx="3286818" cy="2201638"/>
          </a:xfrm>
          <a:prstGeom prst="wedgeRoundRectCallout">
            <a:avLst>
              <a:gd name="adj1" fmla="val 36336"/>
              <a:gd name="adj2" fmla="val -6483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solidFill>
                <a:schemeClr val="tx1"/>
              </a:solidFill>
            </a:endParaRPr>
          </a:p>
          <a:p>
            <a:pPr algn="ctr"/>
            <a:r>
              <a:rPr lang="nl-BE" b="1" dirty="0">
                <a:solidFill>
                  <a:schemeClr val="tx1"/>
                </a:solidFill>
              </a:rPr>
              <a:t>Verschillende organisaties boden dezelfde inhoud aan</a:t>
            </a:r>
          </a:p>
          <a:p>
            <a:pPr algn="ctr"/>
            <a:endParaRPr lang="nl-BE" b="1" dirty="0">
              <a:solidFill>
                <a:schemeClr val="tx1"/>
              </a:solidFill>
            </a:endParaRPr>
          </a:p>
          <a:p>
            <a:pPr algn="ctr"/>
            <a:r>
              <a:rPr lang="fr-BE" b="1" dirty="0">
                <a:solidFill>
                  <a:schemeClr val="tx1"/>
                </a:solidFill>
              </a:rPr>
              <a:t>Différentes organisations proposent le même contenu</a:t>
            </a:r>
          </a:p>
          <a:p>
            <a:pPr algn="ctr"/>
            <a:endParaRPr lang="fr-BE" b="1" dirty="0">
              <a:solidFill>
                <a:schemeClr val="tx1"/>
              </a:solidFill>
            </a:endParaRPr>
          </a:p>
        </p:txBody>
      </p:sp>
      <p:sp>
        <p:nvSpPr>
          <p:cNvPr id="6" name="Tekstballon: rechthoek 5">
            <a:extLst>
              <a:ext uri="{FF2B5EF4-FFF2-40B4-BE49-F238E27FC236}">
                <a16:creationId xmlns:a16="http://schemas.microsoft.com/office/drawing/2014/main" id="{9502745F-1E1E-4E6A-9BFD-2B22B5BC5306}"/>
              </a:ext>
            </a:extLst>
          </p:cNvPr>
          <p:cNvSpPr/>
          <p:nvPr/>
        </p:nvSpPr>
        <p:spPr>
          <a:xfrm>
            <a:off x="9100069" y="2981376"/>
            <a:ext cx="2915827" cy="2032964"/>
          </a:xfrm>
          <a:prstGeom prst="wedgeRectCallout">
            <a:avLst>
              <a:gd name="adj1" fmla="val -24969"/>
              <a:gd name="adj2" fmla="val 669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dirty="0">
              <a:solidFill>
                <a:schemeClr val="tx1"/>
              </a:solidFill>
              <a:latin typeface="+mj-lt"/>
            </a:endParaRPr>
          </a:p>
          <a:p>
            <a:pPr algn="ctr"/>
            <a:r>
              <a:rPr lang="nl-BE" b="1" dirty="0">
                <a:solidFill>
                  <a:schemeClr val="tx1"/>
                </a:solidFill>
                <a:latin typeface="+mj-lt"/>
              </a:rPr>
              <a:t>Kwantiteit mag omhoog voor alle taalgroepen</a:t>
            </a:r>
            <a:br>
              <a:rPr lang="nl-BE" b="1" dirty="0">
                <a:solidFill>
                  <a:schemeClr val="tx1"/>
                </a:solidFill>
                <a:latin typeface="+mj-lt"/>
              </a:rPr>
            </a:br>
            <a:endParaRPr lang="nl-BE" b="1" dirty="0">
              <a:solidFill>
                <a:schemeClr val="tx1"/>
              </a:solidFill>
              <a:latin typeface="+mj-lt"/>
            </a:endParaRPr>
          </a:p>
          <a:p>
            <a:pPr algn="ctr"/>
            <a:r>
              <a:rPr lang="fr-BE" b="1" dirty="0">
                <a:solidFill>
                  <a:schemeClr val="tx1"/>
                </a:solidFill>
                <a:latin typeface="+mj-lt"/>
              </a:rPr>
              <a:t>La quantité peut augmenter pour tous les groupes linguistiques</a:t>
            </a:r>
          </a:p>
          <a:p>
            <a:pPr algn="ctr"/>
            <a:endParaRPr lang="fr-BE" b="1" dirty="0">
              <a:solidFill>
                <a:schemeClr val="tx1"/>
              </a:solidFill>
              <a:latin typeface="+mj-lt"/>
            </a:endParaRPr>
          </a:p>
        </p:txBody>
      </p:sp>
      <p:sp>
        <p:nvSpPr>
          <p:cNvPr id="7" name="Tekstballon: ovaal 6">
            <a:extLst>
              <a:ext uri="{FF2B5EF4-FFF2-40B4-BE49-F238E27FC236}">
                <a16:creationId xmlns:a16="http://schemas.microsoft.com/office/drawing/2014/main" id="{43F9F821-11E4-44CE-B59C-B105FDAB6D3F}"/>
              </a:ext>
            </a:extLst>
          </p:cNvPr>
          <p:cNvSpPr/>
          <p:nvPr/>
        </p:nvSpPr>
        <p:spPr>
          <a:xfrm>
            <a:off x="9184401" y="562077"/>
            <a:ext cx="2831495" cy="1749860"/>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r>
              <a:rPr lang="nl-BE" sz="1600" b="1" dirty="0">
                <a:solidFill>
                  <a:schemeClr val="tx1"/>
                </a:solidFill>
                <a:latin typeface="+mj-lt"/>
              </a:rPr>
              <a:t>Meer variëteit in tijden/talen</a:t>
            </a:r>
          </a:p>
          <a:p>
            <a:pPr algn="ctr"/>
            <a:endParaRPr lang="fr-BE" sz="1600" b="1" dirty="0">
              <a:solidFill>
                <a:schemeClr val="tx1"/>
              </a:solidFill>
              <a:latin typeface="+mj-lt"/>
            </a:endParaRPr>
          </a:p>
          <a:p>
            <a:pPr algn="ctr"/>
            <a:r>
              <a:rPr lang="fr-BE" sz="1600" b="1" dirty="0">
                <a:solidFill>
                  <a:schemeClr val="tx1"/>
                </a:solidFill>
                <a:latin typeface="+mj-lt"/>
              </a:rPr>
              <a:t>Plus de variété dans les horaires et les langues</a:t>
            </a:r>
            <a:br>
              <a:rPr lang="fr-BE" sz="1600" b="1" dirty="0">
                <a:solidFill>
                  <a:schemeClr val="tx1"/>
                </a:solidFill>
                <a:latin typeface="+mj-lt"/>
              </a:rPr>
            </a:br>
            <a:br>
              <a:rPr lang="fr-BE" sz="1600" b="1" dirty="0">
                <a:solidFill>
                  <a:schemeClr val="tx1"/>
                </a:solidFill>
                <a:latin typeface="+mj-lt"/>
              </a:rPr>
            </a:br>
            <a:endParaRPr lang="fr-BE" sz="1600" b="1" dirty="0">
              <a:solidFill>
                <a:schemeClr val="tx1"/>
              </a:solidFill>
              <a:latin typeface="+mj-lt"/>
            </a:endParaRPr>
          </a:p>
          <a:p>
            <a:pPr algn="ctr"/>
            <a:br>
              <a:rPr lang="nl-BE" sz="1600" b="1" dirty="0">
                <a:solidFill>
                  <a:schemeClr val="tx1"/>
                </a:solidFill>
                <a:latin typeface="+mj-lt"/>
              </a:rPr>
            </a:br>
            <a:br>
              <a:rPr lang="nl-BE" sz="1600" b="1" dirty="0">
                <a:solidFill>
                  <a:schemeClr val="tx1"/>
                </a:solidFill>
                <a:latin typeface="+mj-lt"/>
              </a:rPr>
            </a:br>
            <a:endParaRPr lang="fr-BE" sz="1600" b="1" dirty="0">
              <a:solidFill>
                <a:schemeClr val="tx1"/>
              </a:solidFill>
              <a:latin typeface="+mj-lt"/>
            </a:endParaRPr>
          </a:p>
        </p:txBody>
      </p:sp>
    </p:spTree>
    <p:extLst>
      <p:ext uri="{BB962C8B-B14F-4D97-AF65-F5344CB8AC3E}">
        <p14:creationId xmlns:p14="http://schemas.microsoft.com/office/powerpoint/2010/main" val="40072839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Leeg notitieblok en oranje potlood">
            <a:extLst>
              <a:ext uri="{FF2B5EF4-FFF2-40B4-BE49-F238E27FC236}">
                <a16:creationId xmlns:a16="http://schemas.microsoft.com/office/drawing/2014/main" id="{9C67CC8E-E9AE-45A6-8B8E-BF214CF55A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38" b="89988" l="9987" r="89987">
                        <a14:foregroundMark x1="11117" y1="8841" x2="40397" y2="6535"/>
                        <a14:foregroundMark x1="74426" y1="6840" x2="80996" y2="11223"/>
                        <a14:foregroundMark x1="80996" y1="11223" x2="81669" y2="23017"/>
                        <a14:foregroundMark x1="81747" y1="42996" x2="80242" y2="61647"/>
                        <a14:foregroundMark x1="80242" y1="61647" x2="81480" y2="71538"/>
                        <a14:foregroundMark x1="81480" y1="71538" x2="86218" y2="77755"/>
                        <a14:backgroundMark x1="40377" y1="6581" x2="74536" y2="6581"/>
                        <a14:backgroundMark x1="58358" y1="6298" x2="46676" y2="5975"/>
                        <a14:backgroundMark x1="82127" y1="20993" x2="82127" y2="42996"/>
                      </a14:backgroundRemoval>
                    </a14:imgEffect>
                  </a14:imgLayer>
                </a14:imgProps>
              </a:ext>
              <a:ext uri="{28A0092B-C50C-407E-A947-70E740481C1C}">
                <a14:useLocalDpi xmlns:a14="http://schemas.microsoft.com/office/drawing/2010/main" val="0"/>
              </a:ext>
            </a:extLst>
          </a:blip>
          <a:stretch>
            <a:fillRect/>
          </a:stretch>
        </p:blipFill>
        <p:spPr>
          <a:xfrm>
            <a:off x="1332647" y="0"/>
            <a:ext cx="10287000" cy="6858000"/>
          </a:xfrm>
          <a:prstGeom prst="rect">
            <a:avLst/>
          </a:prstGeom>
        </p:spPr>
      </p:pic>
      <p:sp>
        <p:nvSpPr>
          <p:cNvPr id="7" name="Tekstvak 6">
            <a:extLst>
              <a:ext uri="{FF2B5EF4-FFF2-40B4-BE49-F238E27FC236}">
                <a16:creationId xmlns:a16="http://schemas.microsoft.com/office/drawing/2014/main" id="{19C34881-F6C6-439D-8C45-573CF2874CF0}"/>
              </a:ext>
            </a:extLst>
          </p:cNvPr>
          <p:cNvSpPr txBox="1"/>
          <p:nvPr/>
        </p:nvSpPr>
        <p:spPr>
          <a:xfrm>
            <a:off x="2494359" y="626724"/>
            <a:ext cx="3423559" cy="5847755"/>
          </a:xfrm>
          <a:prstGeom prst="rect">
            <a:avLst/>
          </a:prstGeom>
          <a:noFill/>
        </p:spPr>
        <p:txBody>
          <a:bodyPr wrap="square" rtlCol="0">
            <a:spAutoFit/>
          </a:bodyPr>
          <a:lstStyle/>
          <a:p>
            <a:pPr marL="285750" indent="-285750">
              <a:buFont typeface="Arial" panose="020B0604020202020204" pitchFamily="34" charset="0"/>
              <a:buChar char="•"/>
            </a:pPr>
            <a:r>
              <a:rPr lang="nl-BE" sz="1700" b="1" dirty="0"/>
              <a:t>Meer musea</a:t>
            </a:r>
          </a:p>
          <a:p>
            <a:endParaRPr lang="nl-BE" sz="1700" b="1" dirty="0"/>
          </a:p>
          <a:p>
            <a:pPr marL="285750" indent="-285750">
              <a:buFont typeface="Arial" panose="020B0604020202020204" pitchFamily="34" charset="0"/>
              <a:buChar char="•"/>
            </a:pPr>
            <a:r>
              <a:rPr lang="nl-BE" sz="1700" b="1" dirty="0"/>
              <a:t>Meer art nouveau</a:t>
            </a:r>
          </a:p>
          <a:p>
            <a:endParaRPr lang="nl-BE" sz="1700" b="1" dirty="0"/>
          </a:p>
          <a:p>
            <a:pPr marL="285750" indent="-285750">
              <a:buFont typeface="Arial" panose="020B0604020202020204" pitchFamily="34" charset="0"/>
              <a:buChar char="•"/>
            </a:pPr>
            <a:r>
              <a:rPr lang="nl-BE" sz="1700" b="1" dirty="0"/>
              <a:t>Meer landschappen/parken</a:t>
            </a:r>
          </a:p>
          <a:p>
            <a:endParaRPr lang="nl-BE" sz="1700" b="1" dirty="0"/>
          </a:p>
          <a:p>
            <a:pPr marL="285750" indent="-285750">
              <a:buFont typeface="Arial" panose="020B0604020202020204" pitchFamily="34" charset="0"/>
              <a:buChar char="•"/>
            </a:pPr>
            <a:r>
              <a:rPr lang="nl-BE" sz="1700" b="1" dirty="0"/>
              <a:t>Meer huizen/gebouwen (privé)</a:t>
            </a:r>
          </a:p>
          <a:p>
            <a:endParaRPr lang="nl-BE" sz="1700" b="1" dirty="0"/>
          </a:p>
          <a:p>
            <a:pPr marL="285750" indent="-285750">
              <a:buFont typeface="Arial" panose="020B0604020202020204" pitchFamily="34" charset="0"/>
              <a:buChar char="•"/>
            </a:pPr>
            <a:r>
              <a:rPr lang="nl-BE" sz="1700" b="1" dirty="0"/>
              <a:t>Minder wandelingen</a:t>
            </a:r>
          </a:p>
          <a:p>
            <a:endParaRPr lang="nl-BE" sz="1700" b="1" dirty="0"/>
          </a:p>
          <a:p>
            <a:pPr marL="285750" indent="-285750">
              <a:buFont typeface="Arial" panose="020B0604020202020204" pitchFamily="34" charset="0"/>
              <a:buChar char="•"/>
            </a:pPr>
            <a:r>
              <a:rPr lang="nl-BE" sz="1700" b="1" dirty="0"/>
              <a:t>Meer activiteiten in het noorden van Brussel</a:t>
            </a:r>
          </a:p>
          <a:p>
            <a:endParaRPr lang="nl-BE" sz="1700" b="1" dirty="0"/>
          </a:p>
          <a:p>
            <a:pPr marL="285750" indent="-285750">
              <a:buFont typeface="Arial" panose="020B0604020202020204" pitchFamily="34" charset="0"/>
              <a:buChar char="•"/>
            </a:pPr>
            <a:r>
              <a:rPr lang="nl-BE" sz="1700" b="1" dirty="0"/>
              <a:t>Meer immateriële activiteiten (dingen maken)</a:t>
            </a:r>
          </a:p>
          <a:p>
            <a:endParaRPr lang="nl-BE" sz="1700" b="1" dirty="0"/>
          </a:p>
          <a:p>
            <a:pPr marL="285750" indent="-285750">
              <a:buFont typeface="Arial" panose="020B0604020202020204" pitchFamily="34" charset="0"/>
              <a:buChar char="•"/>
            </a:pPr>
            <a:r>
              <a:rPr lang="nl-BE" sz="1700" b="1" dirty="0"/>
              <a:t>Meer bus tours</a:t>
            </a:r>
            <a:br>
              <a:rPr lang="nl-BE" sz="1700" b="1" dirty="0"/>
            </a:br>
            <a:endParaRPr lang="nl-BE" sz="1700" b="1" dirty="0"/>
          </a:p>
          <a:p>
            <a:pPr marL="285750" indent="-285750">
              <a:buFont typeface="Arial" panose="020B0604020202020204" pitchFamily="34" charset="0"/>
              <a:buChar char="•"/>
            </a:pPr>
            <a:r>
              <a:rPr lang="nl-BE" sz="1700" b="1" dirty="0"/>
              <a:t>Meer kinderactiviteiten</a:t>
            </a:r>
            <a:br>
              <a:rPr lang="nl-BE" sz="1700" b="1" dirty="0"/>
            </a:br>
            <a:br>
              <a:rPr lang="nl-BE" sz="1700" b="1" dirty="0"/>
            </a:br>
            <a:endParaRPr lang="fr-BE" sz="1700" b="1" dirty="0"/>
          </a:p>
        </p:txBody>
      </p:sp>
      <p:sp>
        <p:nvSpPr>
          <p:cNvPr id="8" name="Tekstvak 7">
            <a:extLst>
              <a:ext uri="{FF2B5EF4-FFF2-40B4-BE49-F238E27FC236}">
                <a16:creationId xmlns:a16="http://schemas.microsoft.com/office/drawing/2014/main" id="{D62D529A-6C44-433F-A290-208D13C6E18F}"/>
              </a:ext>
            </a:extLst>
          </p:cNvPr>
          <p:cNvSpPr txBox="1"/>
          <p:nvPr/>
        </p:nvSpPr>
        <p:spPr>
          <a:xfrm>
            <a:off x="6121136" y="626724"/>
            <a:ext cx="3576505" cy="5847755"/>
          </a:xfrm>
          <a:prstGeom prst="rect">
            <a:avLst/>
          </a:prstGeom>
          <a:noFill/>
        </p:spPr>
        <p:txBody>
          <a:bodyPr wrap="square" rtlCol="0">
            <a:spAutoFit/>
          </a:bodyPr>
          <a:lstStyle/>
          <a:p>
            <a:pPr marL="285750" indent="-285750">
              <a:buFont typeface="Arial" panose="020B0604020202020204" pitchFamily="34" charset="0"/>
              <a:buChar char="•"/>
            </a:pPr>
            <a:r>
              <a:rPr lang="fr-BE" sz="1700" b="1" dirty="0"/>
              <a:t>Plus de musées</a:t>
            </a:r>
          </a:p>
          <a:p>
            <a:pPr marL="285750" indent="-285750">
              <a:buFont typeface="Arial" panose="020B0604020202020204" pitchFamily="34" charset="0"/>
              <a:buChar char="•"/>
            </a:pPr>
            <a:endParaRPr lang="fr-BE" sz="1700" b="1" dirty="0"/>
          </a:p>
          <a:p>
            <a:pPr marL="285750" indent="-285750">
              <a:buFont typeface="Arial" panose="020B0604020202020204" pitchFamily="34" charset="0"/>
              <a:buChar char="•"/>
            </a:pPr>
            <a:r>
              <a:rPr lang="fr-BE" sz="1700" b="1" dirty="0"/>
              <a:t>Plus d'art nouveau</a:t>
            </a:r>
          </a:p>
          <a:p>
            <a:pPr marL="285750" indent="-285750">
              <a:buFont typeface="Arial" panose="020B0604020202020204" pitchFamily="34" charset="0"/>
              <a:buChar char="•"/>
            </a:pPr>
            <a:endParaRPr lang="fr-BE" sz="1700" b="1" dirty="0"/>
          </a:p>
          <a:p>
            <a:pPr marL="285750" indent="-285750">
              <a:buFont typeface="Arial" panose="020B0604020202020204" pitchFamily="34" charset="0"/>
              <a:buChar char="•"/>
            </a:pPr>
            <a:r>
              <a:rPr lang="fr-BE" sz="1700" b="1" dirty="0"/>
              <a:t>Plus de paysages/parcs</a:t>
            </a:r>
          </a:p>
          <a:p>
            <a:pPr marL="285750" indent="-285750">
              <a:buFont typeface="Arial" panose="020B0604020202020204" pitchFamily="34" charset="0"/>
              <a:buChar char="•"/>
            </a:pPr>
            <a:endParaRPr lang="fr-BE" sz="1700" b="1" dirty="0"/>
          </a:p>
          <a:p>
            <a:pPr marL="285750" indent="-285750">
              <a:buFont typeface="Arial" panose="020B0604020202020204" pitchFamily="34" charset="0"/>
              <a:buChar char="•"/>
            </a:pPr>
            <a:r>
              <a:rPr lang="fr-BE" sz="1700" b="1" dirty="0"/>
              <a:t>Plus de maisons/bâtiments (privé)</a:t>
            </a:r>
          </a:p>
          <a:p>
            <a:pPr marL="285750" indent="-285750">
              <a:buFont typeface="Arial" panose="020B0604020202020204" pitchFamily="34" charset="0"/>
              <a:buChar char="•"/>
            </a:pPr>
            <a:endParaRPr lang="fr-BE" sz="1700" b="1" dirty="0"/>
          </a:p>
          <a:p>
            <a:pPr marL="285750" indent="-285750">
              <a:buFont typeface="Arial" panose="020B0604020202020204" pitchFamily="34" charset="0"/>
              <a:buChar char="•"/>
            </a:pPr>
            <a:r>
              <a:rPr lang="fr-BE" sz="1700" b="1" dirty="0"/>
              <a:t>Moins de promenades</a:t>
            </a:r>
          </a:p>
          <a:p>
            <a:pPr marL="285750" indent="-285750">
              <a:buFont typeface="Arial" panose="020B0604020202020204" pitchFamily="34" charset="0"/>
              <a:buChar char="•"/>
            </a:pPr>
            <a:endParaRPr lang="fr-BE" sz="1700" b="1" dirty="0"/>
          </a:p>
          <a:p>
            <a:pPr marL="285750" indent="-285750">
              <a:buFont typeface="Arial" panose="020B0604020202020204" pitchFamily="34" charset="0"/>
              <a:buChar char="•"/>
            </a:pPr>
            <a:r>
              <a:rPr lang="fr-BE" sz="1700" b="1" dirty="0"/>
              <a:t>Plus d'activités au nord de Bruxelles</a:t>
            </a:r>
          </a:p>
          <a:p>
            <a:pPr marL="285750" indent="-285750">
              <a:buFont typeface="Arial" panose="020B0604020202020204" pitchFamily="34" charset="0"/>
              <a:buChar char="•"/>
            </a:pPr>
            <a:endParaRPr lang="fr-BE" sz="1700" b="1" dirty="0"/>
          </a:p>
          <a:p>
            <a:pPr marL="285750" indent="-285750">
              <a:buFont typeface="Arial" panose="020B0604020202020204" pitchFamily="34" charset="0"/>
              <a:buChar char="•"/>
            </a:pPr>
            <a:r>
              <a:rPr lang="fr-BE" sz="1700" b="1" dirty="0"/>
              <a:t>Plus d'activités immatérielles</a:t>
            </a:r>
          </a:p>
          <a:p>
            <a:endParaRPr lang="fr-BE" sz="1700" b="1" dirty="0"/>
          </a:p>
          <a:p>
            <a:pPr marL="285750" indent="-285750">
              <a:buFont typeface="Arial" panose="020B0604020202020204" pitchFamily="34" charset="0"/>
              <a:buChar char="•"/>
            </a:pPr>
            <a:r>
              <a:rPr lang="fr-BE" sz="1700" b="1" dirty="0"/>
              <a:t>Plus de visites en bus</a:t>
            </a:r>
          </a:p>
          <a:p>
            <a:endParaRPr lang="fr-BE" sz="1700" b="1" dirty="0"/>
          </a:p>
          <a:p>
            <a:pPr marL="285750" indent="-285750">
              <a:buFont typeface="Arial" panose="020B0604020202020204" pitchFamily="34" charset="0"/>
              <a:buChar char="•"/>
            </a:pPr>
            <a:r>
              <a:rPr lang="fr-BE" sz="1700" b="1" dirty="0"/>
              <a:t>Plus d'activités pour les enfants</a:t>
            </a:r>
            <a:br>
              <a:rPr lang="fr-BE" sz="1700" b="1" dirty="0"/>
            </a:br>
            <a:br>
              <a:rPr lang="fr-BE" sz="1700" b="1" dirty="0"/>
            </a:br>
            <a:endParaRPr lang="fr-BE" sz="1700" b="1" dirty="0"/>
          </a:p>
        </p:txBody>
      </p:sp>
    </p:spTree>
    <p:extLst>
      <p:ext uri="{BB962C8B-B14F-4D97-AF65-F5344CB8AC3E}">
        <p14:creationId xmlns:p14="http://schemas.microsoft.com/office/powerpoint/2010/main" val="1554994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4400" dirty="0"/>
              <a:t>Aanbod activiteiten / </a:t>
            </a:r>
            <a:r>
              <a:rPr lang="fr-BE" sz="4400" dirty="0"/>
              <a:t>L’offre d’activités </a:t>
            </a:r>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3304746138"/>
              </p:ext>
            </p:extLst>
          </p:nvPr>
        </p:nvGraphicFramePr>
        <p:xfrm>
          <a:off x="2031999" y="1474839"/>
          <a:ext cx="8128000" cy="510489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vak 11">
            <a:extLst>
              <a:ext uri="{FF2B5EF4-FFF2-40B4-BE49-F238E27FC236}">
                <a16:creationId xmlns:a16="http://schemas.microsoft.com/office/drawing/2014/main" id="{FEB8486F-31EC-40E9-B434-FF090D6FBBE4}"/>
              </a:ext>
            </a:extLst>
          </p:cNvPr>
          <p:cNvSpPr txBox="1"/>
          <p:nvPr/>
        </p:nvSpPr>
        <p:spPr>
          <a:xfrm>
            <a:off x="2523385" y="1161068"/>
            <a:ext cx="6633256" cy="369332"/>
          </a:xfrm>
          <a:prstGeom prst="rect">
            <a:avLst/>
          </a:prstGeom>
          <a:noFill/>
        </p:spPr>
        <p:txBody>
          <a:bodyPr wrap="square">
            <a:spAutoFit/>
          </a:bodyPr>
          <a:lstStyle/>
          <a:p>
            <a:pPr algn="ctr"/>
            <a:r>
              <a:rPr lang="nl-BE" b="1" dirty="0">
                <a:solidFill>
                  <a:schemeClr val="bg1"/>
                </a:solidFill>
                <a:latin typeface="+mj-lt"/>
              </a:rPr>
              <a:t>Leeftijd / </a:t>
            </a:r>
            <a:r>
              <a:rPr lang="nl-BE" b="1" dirty="0" err="1">
                <a:solidFill>
                  <a:schemeClr val="bg1"/>
                </a:solidFill>
                <a:latin typeface="+mj-lt"/>
              </a:rPr>
              <a:t>âge</a:t>
            </a:r>
            <a:r>
              <a:rPr lang="nl-BE" b="1" dirty="0">
                <a:solidFill>
                  <a:schemeClr val="bg1"/>
                </a:solidFill>
                <a:latin typeface="+mj-lt"/>
              </a:rPr>
              <a:t> </a:t>
            </a:r>
            <a:endParaRPr lang="fr-BE" b="1" dirty="0">
              <a:solidFill>
                <a:schemeClr val="bg1"/>
              </a:solidFill>
              <a:latin typeface="+mj-lt"/>
            </a:endParaRPr>
          </a:p>
        </p:txBody>
      </p:sp>
    </p:spTree>
    <p:extLst>
      <p:ext uri="{BB962C8B-B14F-4D97-AF65-F5344CB8AC3E}">
        <p14:creationId xmlns:p14="http://schemas.microsoft.com/office/powerpoint/2010/main" val="1655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4400" dirty="0"/>
              <a:t>Aanbod activiteiten / </a:t>
            </a:r>
            <a:r>
              <a:rPr lang="fr-BE" sz="4400" dirty="0"/>
              <a:t>L’offre d’activités </a:t>
            </a:r>
          </a:p>
        </p:txBody>
      </p:sp>
      <p:graphicFrame>
        <p:nvGraphicFramePr>
          <p:cNvPr id="6" name="Grafiek 5">
            <a:extLst>
              <a:ext uri="{FF2B5EF4-FFF2-40B4-BE49-F238E27FC236}">
                <a16:creationId xmlns:a16="http://schemas.microsoft.com/office/drawing/2014/main" id="{819E1367-30B8-40DC-84BB-F0207FD8AF37}"/>
              </a:ext>
            </a:extLst>
          </p:cNvPr>
          <p:cNvGraphicFramePr/>
          <p:nvPr>
            <p:extLst>
              <p:ext uri="{D42A27DB-BD31-4B8C-83A1-F6EECF244321}">
                <p14:modId xmlns:p14="http://schemas.microsoft.com/office/powerpoint/2010/main" val="2004614018"/>
              </p:ext>
            </p:extLst>
          </p:nvPr>
        </p:nvGraphicFramePr>
        <p:xfrm>
          <a:off x="1941057" y="1161068"/>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CC15CBD0-F5D2-4253-AC8D-FC578D460FC0}"/>
              </a:ext>
            </a:extLst>
          </p:cNvPr>
          <p:cNvSpPr txBox="1"/>
          <p:nvPr/>
        </p:nvSpPr>
        <p:spPr>
          <a:xfrm>
            <a:off x="5274844" y="1245331"/>
            <a:ext cx="1642309" cy="369332"/>
          </a:xfrm>
          <a:prstGeom prst="rect">
            <a:avLst/>
          </a:prstGeom>
          <a:noFill/>
        </p:spPr>
        <p:txBody>
          <a:bodyPr wrap="none" rtlCol="0">
            <a:spAutoFit/>
          </a:bodyPr>
          <a:lstStyle/>
          <a:p>
            <a:pPr algn="ctr"/>
            <a:r>
              <a:rPr lang="nl-BE" b="1" dirty="0">
                <a:solidFill>
                  <a:schemeClr val="bg1"/>
                </a:solidFill>
                <a:latin typeface="+mj-lt"/>
              </a:rPr>
              <a:t>Taal / </a:t>
            </a:r>
            <a:r>
              <a:rPr lang="nl-BE" b="1" dirty="0" err="1">
                <a:solidFill>
                  <a:schemeClr val="bg1"/>
                </a:solidFill>
                <a:latin typeface="+mj-lt"/>
              </a:rPr>
              <a:t>Langue</a:t>
            </a:r>
            <a:endParaRPr lang="fr-BE" b="1" dirty="0">
              <a:solidFill>
                <a:schemeClr val="bg1"/>
              </a:solidFill>
              <a:latin typeface="+mj-lt"/>
            </a:endParaRPr>
          </a:p>
        </p:txBody>
      </p:sp>
    </p:spTree>
    <p:extLst>
      <p:ext uri="{BB962C8B-B14F-4D97-AF65-F5344CB8AC3E}">
        <p14:creationId xmlns:p14="http://schemas.microsoft.com/office/powerpoint/2010/main" val="12431741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4400" dirty="0"/>
              <a:t>Aanbod activiteiten / </a:t>
            </a:r>
            <a:r>
              <a:rPr lang="fr-BE" sz="4400" dirty="0"/>
              <a:t>L’offre d’activités </a:t>
            </a:r>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771580804"/>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F966454F-BEA5-4F70-AADB-82069274673A}"/>
              </a:ext>
            </a:extLst>
          </p:cNvPr>
          <p:cNvSpPr txBox="1"/>
          <p:nvPr/>
        </p:nvSpPr>
        <p:spPr>
          <a:xfrm>
            <a:off x="4003208" y="1161068"/>
            <a:ext cx="4647426" cy="646331"/>
          </a:xfrm>
          <a:prstGeom prst="rect">
            <a:avLst/>
          </a:prstGeom>
          <a:noFill/>
        </p:spPr>
        <p:txBody>
          <a:bodyPr wrap="none" rtlCol="0">
            <a:spAutoFit/>
          </a:bodyPr>
          <a:lstStyle/>
          <a:p>
            <a:pPr algn="ctr"/>
            <a:r>
              <a:rPr lang="nl-BE" b="1" dirty="0">
                <a:solidFill>
                  <a:schemeClr val="bg1"/>
                </a:solidFill>
                <a:latin typeface="+mj-lt"/>
              </a:rPr>
              <a:t>Eerste deelname / </a:t>
            </a:r>
            <a:r>
              <a:rPr lang="fr-BE" b="1" dirty="0">
                <a:solidFill>
                  <a:schemeClr val="bg1"/>
                </a:solidFill>
                <a:latin typeface="+mj-lt"/>
              </a:rPr>
              <a:t>Première participation</a:t>
            </a:r>
          </a:p>
          <a:p>
            <a:pPr algn="ctr"/>
            <a:endParaRPr lang="fr-BE" b="1" dirty="0">
              <a:solidFill>
                <a:schemeClr val="bg1"/>
              </a:solidFill>
              <a:latin typeface="+mj-lt"/>
            </a:endParaRPr>
          </a:p>
        </p:txBody>
      </p:sp>
    </p:spTree>
    <p:extLst>
      <p:ext uri="{BB962C8B-B14F-4D97-AF65-F5344CB8AC3E}">
        <p14:creationId xmlns:p14="http://schemas.microsoft.com/office/powerpoint/2010/main" val="126869292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1127125" y="2567008"/>
            <a:ext cx="5532818" cy="2032964"/>
          </a:xfrm>
        </p:spPr>
        <p:txBody>
          <a:bodyPr/>
          <a:lstStyle/>
          <a:p>
            <a:pPr algn="l"/>
            <a:r>
              <a:rPr lang="nl-NL" sz="2800" dirty="0"/>
              <a:t>Hoe beoordeelt u de kwaliteit van de activiteiten waaraan u hebt deelgenomen?</a:t>
            </a:r>
            <a:br>
              <a:rPr lang="nl-NL" sz="2800" dirty="0"/>
            </a:br>
            <a:br>
              <a:rPr lang="fr-BE" sz="2800" dirty="0"/>
            </a:br>
            <a:r>
              <a:rPr lang="fr-BE" sz="2800" dirty="0"/>
              <a:t>Comment évalueriez-vous la qualité des activités auxquelles vous avez participé ?</a:t>
            </a:r>
          </a:p>
        </p:txBody>
      </p:sp>
      <p:graphicFrame>
        <p:nvGraphicFramePr>
          <p:cNvPr id="5" name="Grafiek 4">
            <a:extLst>
              <a:ext uri="{FF2B5EF4-FFF2-40B4-BE49-F238E27FC236}">
                <a16:creationId xmlns:a16="http://schemas.microsoft.com/office/drawing/2014/main" id="{796279F5-6244-4BC1-BCE0-9F9F3464619C}"/>
              </a:ext>
            </a:extLst>
          </p:cNvPr>
          <p:cNvGraphicFramePr/>
          <p:nvPr>
            <p:extLst>
              <p:ext uri="{D42A27DB-BD31-4B8C-83A1-F6EECF244321}">
                <p14:modId xmlns:p14="http://schemas.microsoft.com/office/powerpoint/2010/main" val="2241533604"/>
              </p:ext>
            </p:extLst>
          </p:nvPr>
        </p:nvGraphicFramePr>
        <p:xfrm>
          <a:off x="6803571" y="1043010"/>
          <a:ext cx="5787285" cy="47719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05599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4400" dirty="0"/>
              <a:t>Kwaliteit activiteiten/</a:t>
            </a:r>
            <a:r>
              <a:rPr lang="fr-BE" sz="4400" dirty="0"/>
              <a:t>Qualité des activités </a:t>
            </a:r>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2043477021"/>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F966454F-BEA5-4F70-AADB-82069274673A}"/>
              </a:ext>
            </a:extLst>
          </p:cNvPr>
          <p:cNvSpPr txBox="1"/>
          <p:nvPr/>
        </p:nvSpPr>
        <p:spPr>
          <a:xfrm>
            <a:off x="4003208" y="1161068"/>
            <a:ext cx="4647426" cy="646331"/>
          </a:xfrm>
          <a:prstGeom prst="rect">
            <a:avLst/>
          </a:prstGeom>
          <a:noFill/>
        </p:spPr>
        <p:txBody>
          <a:bodyPr wrap="none" rtlCol="0">
            <a:spAutoFit/>
          </a:bodyPr>
          <a:lstStyle/>
          <a:p>
            <a:pPr algn="ctr"/>
            <a:r>
              <a:rPr lang="nl-BE" b="1" dirty="0">
                <a:solidFill>
                  <a:schemeClr val="bg1"/>
                </a:solidFill>
                <a:latin typeface="+mj-lt"/>
              </a:rPr>
              <a:t>Eerste deelname / </a:t>
            </a:r>
            <a:r>
              <a:rPr lang="fr-BE" b="1" dirty="0">
                <a:solidFill>
                  <a:schemeClr val="bg1"/>
                </a:solidFill>
                <a:latin typeface="+mj-lt"/>
              </a:rPr>
              <a:t>Première participation</a:t>
            </a:r>
          </a:p>
          <a:p>
            <a:pPr algn="ctr"/>
            <a:endParaRPr lang="fr-BE" b="1" dirty="0">
              <a:solidFill>
                <a:schemeClr val="bg1"/>
              </a:solidFill>
              <a:latin typeface="+mj-lt"/>
            </a:endParaRPr>
          </a:p>
        </p:txBody>
      </p:sp>
    </p:spTree>
    <p:extLst>
      <p:ext uri="{BB962C8B-B14F-4D97-AF65-F5344CB8AC3E}">
        <p14:creationId xmlns:p14="http://schemas.microsoft.com/office/powerpoint/2010/main" val="25652517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4400" dirty="0"/>
              <a:t>Kwaliteit activiteiten/</a:t>
            </a:r>
            <a:r>
              <a:rPr lang="fr-BE" sz="4400" dirty="0"/>
              <a:t>Qualité des activités </a:t>
            </a:r>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2544798917"/>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CC15CBD0-F5D2-4253-AC8D-FC578D460FC0}"/>
              </a:ext>
            </a:extLst>
          </p:cNvPr>
          <p:cNvSpPr txBox="1"/>
          <p:nvPr/>
        </p:nvSpPr>
        <p:spPr>
          <a:xfrm>
            <a:off x="5274844" y="1245331"/>
            <a:ext cx="1642309" cy="369332"/>
          </a:xfrm>
          <a:prstGeom prst="rect">
            <a:avLst/>
          </a:prstGeom>
          <a:noFill/>
        </p:spPr>
        <p:txBody>
          <a:bodyPr wrap="none" rtlCol="0">
            <a:spAutoFit/>
          </a:bodyPr>
          <a:lstStyle/>
          <a:p>
            <a:pPr algn="ctr"/>
            <a:r>
              <a:rPr lang="nl-BE" b="1" dirty="0">
                <a:solidFill>
                  <a:schemeClr val="bg1"/>
                </a:solidFill>
                <a:latin typeface="+mj-lt"/>
              </a:rPr>
              <a:t>Taal / </a:t>
            </a:r>
            <a:r>
              <a:rPr lang="nl-BE" b="1" dirty="0" err="1">
                <a:solidFill>
                  <a:schemeClr val="bg1"/>
                </a:solidFill>
                <a:latin typeface="+mj-lt"/>
              </a:rPr>
              <a:t>Langue</a:t>
            </a:r>
            <a:endParaRPr lang="fr-BE" b="1" dirty="0">
              <a:solidFill>
                <a:schemeClr val="bg1"/>
              </a:solidFill>
              <a:latin typeface="+mj-lt"/>
            </a:endParaRPr>
          </a:p>
        </p:txBody>
      </p:sp>
    </p:spTree>
    <p:extLst>
      <p:ext uri="{BB962C8B-B14F-4D97-AF65-F5344CB8AC3E}">
        <p14:creationId xmlns:p14="http://schemas.microsoft.com/office/powerpoint/2010/main" val="224150688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4400" dirty="0"/>
              <a:t>Kwaliteit activiteiten/</a:t>
            </a:r>
            <a:r>
              <a:rPr lang="fr-BE" sz="4400" dirty="0"/>
              <a:t>Qualité des activités </a:t>
            </a:r>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3480093037"/>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12" name="Tekstvak 11">
            <a:extLst>
              <a:ext uri="{FF2B5EF4-FFF2-40B4-BE49-F238E27FC236}">
                <a16:creationId xmlns:a16="http://schemas.microsoft.com/office/drawing/2014/main" id="{FEB8486F-31EC-40E9-B434-FF090D6FBBE4}"/>
              </a:ext>
            </a:extLst>
          </p:cNvPr>
          <p:cNvSpPr txBox="1"/>
          <p:nvPr/>
        </p:nvSpPr>
        <p:spPr>
          <a:xfrm>
            <a:off x="2641373" y="1212977"/>
            <a:ext cx="6633256" cy="369332"/>
          </a:xfrm>
          <a:prstGeom prst="rect">
            <a:avLst/>
          </a:prstGeom>
          <a:noFill/>
        </p:spPr>
        <p:txBody>
          <a:bodyPr wrap="square">
            <a:spAutoFit/>
          </a:bodyPr>
          <a:lstStyle/>
          <a:p>
            <a:pPr algn="ctr"/>
            <a:r>
              <a:rPr lang="nl-BE" b="1" dirty="0">
                <a:solidFill>
                  <a:schemeClr val="bg1"/>
                </a:solidFill>
                <a:latin typeface="+mj-lt"/>
              </a:rPr>
              <a:t>Leeftijd / </a:t>
            </a:r>
            <a:r>
              <a:rPr lang="nl-BE" b="1" dirty="0" err="1">
                <a:solidFill>
                  <a:schemeClr val="bg1"/>
                </a:solidFill>
                <a:latin typeface="+mj-lt"/>
              </a:rPr>
              <a:t>âge</a:t>
            </a:r>
            <a:r>
              <a:rPr lang="nl-BE" b="1" dirty="0">
                <a:solidFill>
                  <a:schemeClr val="bg1"/>
                </a:solidFill>
                <a:latin typeface="+mj-lt"/>
              </a:rPr>
              <a:t> </a:t>
            </a:r>
            <a:endParaRPr lang="fr-BE" b="1" dirty="0">
              <a:solidFill>
                <a:schemeClr val="bg1"/>
              </a:solidFill>
              <a:latin typeface="+mj-lt"/>
            </a:endParaRPr>
          </a:p>
        </p:txBody>
      </p:sp>
    </p:spTree>
    <p:extLst>
      <p:ext uri="{BB962C8B-B14F-4D97-AF65-F5344CB8AC3E}">
        <p14:creationId xmlns:p14="http://schemas.microsoft.com/office/powerpoint/2010/main" val="420142900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867982" y="2643208"/>
            <a:ext cx="5532818" cy="2032964"/>
          </a:xfrm>
        </p:spPr>
        <p:txBody>
          <a:bodyPr/>
          <a:lstStyle/>
          <a:p>
            <a:pPr algn="l"/>
            <a:r>
              <a:rPr lang="nl-NL" sz="2800" dirty="0"/>
              <a:t>Indien u een rondleiding hebt gevolgd: hoe beoordeelt u de gids(en)?</a:t>
            </a:r>
            <a:br>
              <a:rPr lang="nl-NL" sz="2800" dirty="0"/>
            </a:br>
            <a:br>
              <a:rPr lang="fr-BE" sz="2800" dirty="0"/>
            </a:br>
            <a:r>
              <a:rPr lang="fr-BE" sz="2800" dirty="0"/>
              <a:t>Si vous avez suivi une visite guidée, comment évalueriez-vous le(s) guide(s) ?</a:t>
            </a:r>
          </a:p>
        </p:txBody>
      </p:sp>
      <p:graphicFrame>
        <p:nvGraphicFramePr>
          <p:cNvPr id="5" name="Grafiek 4">
            <a:extLst>
              <a:ext uri="{FF2B5EF4-FFF2-40B4-BE49-F238E27FC236}">
                <a16:creationId xmlns:a16="http://schemas.microsoft.com/office/drawing/2014/main" id="{796279F5-6244-4BC1-BCE0-9F9F3464619C}"/>
              </a:ext>
            </a:extLst>
          </p:cNvPr>
          <p:cNvGraphicFramePr/>
          <p:nvPr>
            <p:extLst>
              <p:ext uri="{D42A27DB-BD31-4B8C-83A1-F6EECF244321}">
                <p14:modId xmlns:p14="http://schemas.microsoft.com/office/powerpoint/2010/main" val="1575227231"/>
              </p:ext>
            </p:extLst>
          </p:nvPr>
        </p:nvGraphicFramePr>
        <p:xfrm>
          <a:off x="6400800" y="1043010"/>
          <a:ext cx="5787285" cy="4771980"/>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ballon: ovaal 6">
            <a:extLst>
              <a:ext uri="{FF2B5EF4-FFF2-40B4-BE49-F238E27FC236}">
                <a16:creationId xmlns:a16="http://schemas.microsoft.com/office/drawing/2014/main" id="{5C24D5F6-B81B-478A-91D6-C53EC3FF36D3}"/>
              </a:ext>
            </a:extLst>
          </p:cNvPr>
          <p:cNvSpPr/>
          <p:nvPr/>
        </p:nvSpPr>
        <p:spPr>
          <a:xfrm>
            <a:off x="5536643" y="4249822"/>
            <a:ext cx="3086054" cy="1749860"/>
          </a:xfrm>
          <a:prstGeom prst="wedgeEllipseCallout">
            <a:avLst>
              <a:gd name="adj1" fmla="val 29915"/>
              <a:gd name="adj2" fmla="val -598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r>
              <a:rPr lang="nl-BE" sz="1600" b="1" dirty="0">
                <a:solidFill>
                  <a:schemeClr val="tx1"/>
                </a:solidFill>
                <a:latin typeface="+mj-lt"/>
              </a:rPr>
              <a:t>Gids liet te grote groepen toe /</a:t>
            </a:r>
          </a:p>
          <a:p>
            <a:pPr algn="ctr"/>
            <a:r>
              <a:rPr lang="fr-BE" sz="1600" b="1" dirty="0">
                <a:solidFill>
                  <a:schemeClr val="tx1"/>
                </a:solidFill>
                <a:latin typeface="+mj-lt"/>
              </a:rPr>
              <a:t>Le guide a autorisé des groupes trop importants</a:t>
            </a:r>
            <a:br>
              <a:rPr lang="fr-BE" sz="1600" b="1" dirty="0">
                <a:solidFill>
                  <a:schemeClr val="tx1"/>
                </a:solidFill>
                <a:latin typeface="+mj-lt"/>
              </a:rPr>
            </a:br>
            <a:br>
              <a:rPr lang="fr-BE" sz="1600" b="1" dirty="0">
                <a:solidFill>
                  <a:schemeClr val="tx1"/>
                </a:solidFill>
                <a:latin typeface="+mj-lt"/>
              </a:rPr>
            </a:br>
            <a:endParaRPr lang="fr-BE" sz="1600" b="1" dirty="0">
              <a:solidFill>
                <a:schemeClr val="tx1"/>
              </a:solidFill>
              <a:latin typeface="+mj-lt"/>
            </a:endParaRPr>
          </a:p>
          <a:p>
            <a:pPr algn="ctr"/>
            <a:br>
              <a:rPr lang="nl-BE" sz="1600" b="1" dirty="0">
                <a:solidFill>
                  <a:schemeClr val="tx1"/>
                </a:solidFill>
                <a:latin typeface="+mj-lt"/>
              </a:rPr>
            </a:br>
            <a:br>
              <a:rPr lang="nl-BE" sz="1600" b="1" dirty="0">
                <a:solidFill>
                  <a:schemeClr val="tx1"/>
                </a:solidFill>
                <a:latin typeface="+mj-lt"/>
              </a:rPr>
            </a:br>
            <a:endParaRPr lang="fr-BE" sz="1600" b="1" dirty="0">
              <a:solidFill>
                <a:schemeClr val="tx1"/>
              </a:solidFill>
              <a:latin typeface="+mj-lt"/>
            </a:endParaRPr>
          </a:p>
        </p:txBody>
      </p:sp>
      <p:sp>
        <p:nvSpPr>
          <p:cNvPr id="8" name="Tekstballon: ovaal 7">
            <a:extLst>
              <a:ext uri="{FF2B5EF4-FFF2-40B4-BE49-F238E27FC236}">
                <a16:creationId xmlns:a16="http://schemas.microsoft.com/office/drawing/2014/main" id="{74FBF6B1-C0A2-4298-B0B0-DC6177801033}"/>
              </a:ext>
            </a:extLst>
          </p:cNvPr>
          <p:cNvSpPr/>
          <p:nvPr/>
        </p:nvSpPr>
        <p:spPr>
          <a:xfrm>
            <a:off x="6096000" y="629460"/>
            <a:ext cx="3086054" cy="1749860"/>
          </a:xfrm>
          <a:prstGeom prst="wedgeEllipseCallout">
            <a:avLst>
              <a:gd name="adj1" fmla="val 37404"/>
              <a:gd name="adj2" fmla="val 6020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r>
              <a:rPr lang="nl-BE" sz="1600" b="1" dirty="0">
                <a:solidFill>
                  <a:schemeClr val="tx1"/>
                </a:solidFill>
                <a:latin typeface="+mj-lt"/>
              </a:rPr>
              <a:t>Tijden werden niet gerespecteerd /</a:t>
            </a:r>
          </a:p>
          <a:p>
            <a:pPr algn="ctr"/>
            <a:r>
              <a:rPr lang="fr-BE" sz="1600" b="1" dirty="0">
                <a:solidFill>
                  <a:schemeClr val="tx1"/>
                </a:solidFill>
                <a:latin typeface="+mj-lt"/>
              </a:rPr>
              <a:t>Les horaires n'ont pas été respectés</a:t>
            </a:r>
            <a:br>
              <a:rPr lang="fr-BE" sz="1600" b="1" dirty="0">
                <a:solidFill>
                  <a:schemeClr val="tx1"/>
                </a:solidFill>
                <a:latin typeface="+mj-lt"/>
              </a:rPr>
            </a:br>
            <a:br>
              <a:rPr lang="fr-BE" sz="1600" b="1" dirty="0">
                <a:solidFill>
                  <a:schemeClr val="tx1"/>
                </a:solidFill>
                <a:latin typeface="+mj-lt"/>
              </a:rPr>
            </a:br>
            <a:endParaRPr lang="fr-BE" sz="1600" b="1" dirty="0">
              <a:solidFill>
                <a:schemeClr val="tx1"/>
              </a:solidFill>
              <a:latin typeface="+mj-lt"/>
            </a:endParaRPr>
          </a:p>
          <a:p>
            <a:pPr algn="ctr"/>
            <a:br>
              <a:rPr lang="nl-BE" sz="1600" b="1" dirty="0">
                <a:solidFill>
                  <a:schemeClr val="tx1"/>
                </a:solidFill>
                <a:latin typeface="+mj-lt"/>
              </a:rPr>
            </a:br>
            <a:br>
              <a:rPr lang="nl-BE" sz="1600" b="1" dirty="0">
                <a:solidFill>
                  <a:schemeClr val="tx1"/>
                </a:solidFill>
                <a:latin typeface="+mj-lt"/>
              </a:rPr>
            </a:br>
            <a:endParaRPr lang="fr-BE" sz="1600" b="1" dirty="0">
              <a:solidFill>
                <a:schemeClr val="tx1"/>
              </a:solidFill>
              <a:latin typeface="+mj-lt"/>
            </a:endParaRPr>
          </a:p>
        </p:txBody>
      </p:sp>
      <p:sp>
        <p:nvSpPr>
          <p:cNvPr id="9" name="Tekstballon: ovaal 8">
            <a:extLst>
              <a:ext uri="{FF2B5EF4-FFF2-40B4-BE49-F238E27FC236}">
                <a16:creationId xmlns:a16="http://schemas.microsoft.com/office/drawing/2014/main" id="{62390489-A908-418E-83D5-846539D9EA65}"/>
              </a:ext>
            </a:extLst>
          </p:cNvPr>
          <p:cNvSpPr/>
          <p:nvPr/>
        </p:nvSpPr>
        <p:spPr>
          <a:xfrm>
            <a:off x="9294442" y="2379319"/>
            <a:ext cx="3086054" cy="2489543"/>
          </a:xfrm>
          <a:prstGeom prst="wedgeEllipseCallout">
            <a:avLst>
              <a:gd name="adj1" fmla="val -33252"/>
              <a:gd name="adj2" fmla="val 62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r>
              <a:rPr lang="nl-BE" sz="1600" b="1" dirty="0">
                <a:solidFill>
                  <a:schemeClr val="tx1"/>
                </a:solidFill>
                <a:latin typeface="+mj-lt"/>
              </a:rPr>
              <a:t>Sommige gidsen wisten niet waar de ontmoetingsplek was /</a:t>
            </a:r>
          </a:p>
          <a:p>
            <a:pPr algn="ctr"/>
            <a:r>
              <a:rPr lang="fr-BE" sz="1600" b="1" dirty="0">
                <a:solidFill>
                  <a:schemeClr val="tx1"/>
                </a:solidFill>
                <a:latin typeface="+mj-lt"/>
              </a:rPr>
              <a:t>Certains guides ne savaient pas où se trouvait le lieu de rencontre</a:t>
            </a:r>
            <a:br>
              <a:rPr lang="fr-BE" sz="1600" b="1" dirty="0">
                <a:solidFill>
                  <a:schemeClr val="tx1"/>
                </a:solidFill>
                <a:latin typeface="+mj-lt"/>
              </a:rPr>
            </a:br>
            <a:br>
              <a:rPr lang="fr-BE" sz="1600" b="1" dirty="0">
                <a:solidFill>
                  <a:schemeClr val="tx1"/>
                </a:solidFill>
                <a:latin typeface="+mj-lt"/>
              </a:rPr>
            </a:br>
            <a:endParaRPr lang="fr-BE" sz="1600" b="1" dirty="0">
              <a:solidFill>
                <a:schemeClr val="tx1"/>
              </a:solidFill>
              <a:latin typeface="+mj-lt"/>
            </a:endParaRPr>
          </a:p>
          <a:p>
            <a:pPr algn="ctr"/>
            <a:br>
              <a:rPr lang="nl-BE" sz="1600" b="1" dirty="0">
                <a:solidFill>
                  <a:schemeClr val="tx1"/>
                </a:solidFill>
                <a:latin typeface="+mj-lt"/>
              </a:rPr>
            </a:br>
            <a:br>
              <a:rPr lang="nl-BE" sz="1600" b="1" dirty="0">
                <a:solidFill>
                  <a:schemeClr val="tx1"/>
                </a:solidFill>
                <a:latin typeface="+mj-lt"/>
              </a:rPr>
            </a:br>
            <a:endParaRPr lang="fr-BE" sz="1600" b="1" dirty="0">
              <a:solidFill>
                <a:schemeClr val="tx1"/>
              </a:solidFill>
              <a:latin typeface="+mj-lt"/>
            </a:endParaRPr>
          </a:p>
        </p:txBody>
      </p:sp>
    </p:spTree>
    <p:extLst>
      <p:ext uri="{BB962C8B-B14F-4D97-AF65-F5344CB8AC3E}">
        <p14:creationId xmlns:p14="http://schemas.microsoft.com/office/powerpoint/2010/main" val="646361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63FAD-5CDC-4D37-AC1F-7766A3899FD4}"/>
              </a:ext>
            </a:extLst>
          </p:cNvPr>
          <p:cNvSpPr>
            <a:spLocks noGrp="1"/>
          </p:cNvSpPr>
          <p:nvPr>
            <p:ph type="ctrTitle"/>
          </p:nvPr>
        </p:nvSpPr>
        <p:spPr>
          <a:xfrm>
            <a:off x="914279" y="-738578"/>
            <a:ext cx="6088404" cy="1744701"/>
          </a:xfrm>
        </p:spPr>
        <p:txBody>
          <a:bodyPr/>
          <a:lstStyle/>
          <a:p>
            <a:pPr algn="l"/>
            <a:r>
              <a:rPr lang="nl-NL" sz="2400" dirty="0">
                <a:solidFill>
                  <a:schemeClr val="tx1"/>
                </a:solidFill>
                <a:highlight>
                  <a:srgbClr val="00FFAF"/>
                </a:highlight>
              </a:rPr>
              <a:t>Waarom feedback belangrijk is </a:t>
            </a:r>
            <a:br>
              <a:rPr lang="nl-NL" sz="2400" dirty="0">
                <a:solidFill>
                  <a:schemeClr val="tx1"/>
                </a:solidFill>
                <a:highlight>
                  <a:srgbClr val="00FFAF"/>
                </a:highlight>
              </a:rPr>
            </a:br>
            <a:r>
              <a:rPr lang="nl-NL" sz="2400" dirty="0">
                <a:solidFill>
                  <a:schemeClr val="tx1"/>
                </a:solidFill>
                <a:highlight>
                  <a:srgbClr val="00FFAF"/>
                </a:highlight>
              </a:rPr>
              <a:t>(ook als het spannend voelt)</a:t>
            </a:r>
            <a:endParaRPr lang="fr-BE" sz="2400" dirty="0">
              <a:solidFill>
                <a:schemeClr val="tx1"/>
              </a:solidFill>
              <a:highlight>
                <a:srgbClr val="00FFAF"/>
              </a:highlight>
            </a:endParaRPr>
          </a:p>
        </p:txBody>
      </p:sp>
      <p:sp>
        <p:nvSpPr>
          <p:cNvPr id="3" name="Ondertitel 2">
            <a:extLst>
              <a:ext uri="{FF2B5EF4-FFF2-40B4-BE49-F238E27FC236}">
                <a16:creationId xmlns:a16="http://schemas.microsoft.com/office/drawing/2014/main" id="{2B4CE950-887F-48AD-8FCE-2382AA97EDE2}"/>
              </a:ext>
            </a:extLst>
          </p:cNvPr>
          <p:cNvSpPr>
            <a:spLocks noGrp="1"/>
          </p:cNvSpPr>
          <p:nvPr>
            <p:ph type="subTitle" idx="1"/>
          </p:nvPr>
        </p:nvSpPr>
        <p:spPr>
          <a:xfrm>
            <a:off x="914279" y="1405450"/>
            <a:ext cx="11852476" cy="3252488"/>
          </a:xfrm>
        </p:spPr>
        <p:txBody>
          <a:bodyPr>
            <a:normAutofit/>
          </a:bodyPr>
          <a:lstStyle/>
          <a:p>
            <a:pPr marL="285750" indent="-285750" algn="l">
              <a:buFont typeface="Wingdings" panose="05000000000000000000" pitchFamily="2" charset="2"/>
              <a:buChar char="Ø"/>
            </a:pPr>
            <a:r>
              <a:rPr lang="nl-NL" sz="1600" dirty="0"/>
              <a:t>Feedback is geen kritiek, maar een kans om te leren hoe ons werk overkomt bij anderen </a:t>
            </a:r>
          </a:p>
          <a:p>
            <a:pPr marL="285750" indent="-285750" algn="l">
              <a:buFont typeface="Wingdings" panose="05000000000000000000" pitchFamily="2" charset="2"/>
              <a:buChar char="Ø"/>
            </a:pPr>
            <a:r>
              <a:rPr lang="nl-NL" sz="1600" dirty="0"/>
              <a:t>Feedback = brandstof voor ontwikkeling, niet een aanval op wie je bent</a:t>
            </a:r>
          </a:p>
          <a:p>
            <a:pPr marL="285750" indent="-285750" algn="l">
              <a:buFont typeface="Wingdings" panose="05000000000000000000" pitchFamily="2" charset="2"/>
              <a:buChar char="Ø"/>
            </a:pPr>
            <a:r>
              <a:rPr lang="nl-NL" sz="1600" dirty="0"/>
              <a:t>Zonder feedback blijven we in dezelfde patronen</a:t>
            </a:r>
          </a:p>
          <a:p>
            <a:pPr algn="l"/>
            <a:endParaRPr lang="fr-BE" dirty="0"/>
          </a:p>
        </p:txBody>
      </p:sp>
      <p:sp>
        <p:nvSpPr>
          <p:cNvPr id="12" name="Titel 1">
            <a:extLst>
              <a:ext uri="{FF2B5EF4-FFF2-40B4-BE49-F238E27FC236}">
                <a16:creationId xmlns:a16="http://schemas.microsoft.com/office/drawing/2014/main" id="{D373AB1F-2827-48C9-82F6-9637FC902C9D}"/>
              </a:ext>
            </a:extLst>
          </p:cNvPr>
          <p:cNvSpPr txBox="1">
            <a:spLocks/>
          </p:cNvSpPr>
          <p:nvPr/>
        </p:nvSpPr>
        <p:spPr>
          <a:xfrm>
            <a:off x="914279" y="1937977"/>
            <a:ext cx="6088404" cy="1744701"/>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l"/>
            <a:r>
              <a:rPr lang="fr-BE" sz="2400" dirty="0">
                <a:solidFill>
                  <a:schemeClr val="tx1"/>
                </a:solidFill>
                <a:highlight>
                  <a:srgbClr val="00FFAF"/>
                </a:highlight>
              </a:rPr>
              <a:t>Pourquoi le retour d'information est important (même lorsqu'il est tendu)</a:t>
            </a:r>
          </a:p>
        </p:txBody>
      </p:sp>
      <p:sp>
        <p:nvSpPr>
          <p:cNvPr id="13" name="Ondertitel 2">
            <a:extLst>
              <a:ext uri="{FF2B5EF4-FFF2-40B4-BE49-F238E27FC236}">
                <a16:creationId xmlns:a16="http://schemas.microsoft.com/office/drawing/2014/main" id="{4EDE7D6D-AC47-49B1-AECF-63C42447B46D}"/>
              </a:ext>
            </a:extLst>
          </p:cNvPr>
          <p:cNvSpPr txBox="1">
            <a:spLocks/>
          </p:cNvSpPr>
          <p:nvPr/>
        </p:nvSpPr>
        <p:spPr>
          <a:xfrm>
            <a:off x="914279" y="4061750"/>
            <a:ext cx="11748303" cy="3252488"/>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Wingdings" panose="05000000000000000000" pitchFamily="2" charset="2"/>
              <a:buChar char="Ø"/>
            </a:pPr>
            <a:r>
              <a:rPr lang="fr-BE" sz="1600" dirty="0"/>
              <a:t> Le retour d'information n'est pas une critique, mais une occasion d'apprendre comment notre travail </a:t>
            </a:r>
          </a:p>
          <a:p>
            <a:pPr algn="l">
              <a:lnSpc>
                <a:spcPct val="100000"/>
              </a:lnSpc>
            </a:pPr>
            <a:r>
              <a:rPr lang="fr-BE" sz="1600" dirty="0"/>
              <a:t>est perçu par les autres. </a:t>
            </a:r>
          </a:p>
          <a:p>
            <a:pPr marL="285750" indent="-285750" algn="l">
              <a:buFont typeface="Wingdings" panose="05000000000000000000" pitchFamily="2" charset="2"/>
              <a:buChar char="Ø"/>
            </a:pPr>
            <a:r>
              <a:rPr lang="fr-BE" sz="1600" dirty="0"/>
              <a:t> Le retour d'information = un carburant pour le développement, pas une attaque contre ce que vous êtes</a:t>
            </a:r>
          </a:p>
          <a:p>
            <a:pPr marL="285750" indent="-285750" algn="l">
              <a:buFont typeface="Wingdings" panose="05000000000000000000" pitchFamily="2" charset="2"/>
              <a:buChar char="Ø"/>
            </a:pPr>
            <a:r>
              <a:rPr lang="fr-BE" sz="1600" dirty="0"/>
              <a:t> Sans retour d'information, nous restons dans les mêmes schémas</a:t>
            </a:r>
          </a:p>
        </p:txBody>
      </p:sp>
    </p:spTree>
    <p:extLst>
      <p:ext uri="{BB962C8B-B14F-4D97-AF65-F5344CB8AC3E}">
        <p14:creationId xmlns:p14="http://schemas.microsoft.com/office/powerpoint/2010/main" val="2836192608"/>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BE" sz="4400" dirty="0"/>
              <a:t>Rondleiding /</a:t>
            </a:r>
            <a:r>
              <a:rPr lang="fr-BE" sz="4400" dirty="0"/>
              <a:t> visite guidée</a:t>
            </a:r>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1910445130"/>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CC15CBD0-F5D2-4253-AC8D-FC578D460FC0}"/>
              </a:ext>
            </a:extLst>
          </p:cNvPr>
          <p:cNvSpPr txBox="1"/>
          <p:nvPr/>
        </p:nvSpPr>
        <p:spPr>
          <a:xfrm>
            <a:off x="5274844" y="1245331"/>
            <a:ext cx="1642309" cy="369332"/>
          </a:xfrm>
          <a:prstGeom prst="rect">
            <a:avLst/>
          </a:prstGeom>
          <a:noFill/>
        </p:spPr>
        <p:txBody>
          <a:bodyPr wrap="none" rtlCol="0">
            <a:spAutoFit/>
          </a:bodyPr>
          <a:lstStyle/>
          <a:p>
            <a:pPr algn="ctr"/>
            <a:r>
              <a:rPr lang="nl-BE" b="1" dirty="0">
                <a:solidFill>
                  <a:schemeClr val="bg1"/>
                </a:solidFill>
                <a:latin typeface="+mj-lt"/>
              </a:rPr>
              <a:t>Taal / </a:t>
            </a:r>
            <a:r>
              <a:rPr lang="nl-BE" b="1" dirty="0" err="1">
                <a:solidFill>
                  <a:schemeClr val="bg1"/>
                </a:solidFill>
                <a:latin typeface="+mj-lt"/>
              </a:rPr>
              <a:t>Langue</a:t>
            </a:r>
            <a:endParaRPr lang="fr-BE" b="1" dirty="0">
              <a:solidFill>
                <a:schemeClr val="bg1"/>
              </a:solidFill>
              <a:latin typeface="+mj-lt"/>
            </a:endParaRPr>
          </a:p>
        </p:txBody>
      </p:sp>
    </p:spTree>
    <p:extLst>
      <p:ext uri="{BB962C8B-B14F-4D97-AF65-F5344CB8AC3E}">
        <p14:creationId xmlns:p14="http://schemas.microsoft.com/office/powerpoint/2010/main" val="1405019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C3EDE6AF-B4B5-45DF-9F13-7BDF994A58E3}"/>
              </a:ext>
            </a:extLst>
          </p:cNvPr>
          <p:cNvSpPr>
            <a:spLocks noGrp="1"/>
          </p:cNvSpPr>
          <p:nvPr>
            <p:ph type="ctrTitle"/>
          </p:nvPr>
        </p:nvSpPr>
        <p:spPr>
          <a:xfrm>
            <a:off x="476550" y="133596"/>
            <a:ext cx="5532818" cy="1689307"/>
          </a:xfrm>
        </p:spPr>
        <p:txBody>
          <a:bodyPr/>
          <a:lstStyle/>
          <a:p>
            <a:r>
              <a:rPr lang="nl-NL" sz="1800" dirty="0"/>
              <a:t>Waren de inhoud en begeleiding aangepast aan het publiek?</a:t>
            </a:r>
            <a:br>
              <a:rPr lang="nl-NL" sz="1800" dirty="0"/>
            </a:br>
            <a:br>
              <a:rPr lang="fr-BE" sz="1800" dirty="0"/>
            </a:br>
            <a:r>
              <a:rPr lang="fr-BE" sz="1800" dirty="0"/>
              <a:t>Le contenu et l’accompagnement étaient-ils adaptés au public ?</a:t>
            </a:r>
          </a:p>
        </p:txBody>
      </p:sp>
      <p:graphicFrame>
        <p:nvGraphicFramePr>
          <p:cNvPr id="5" name="Grafiek 4">
            <a:extLst>
              <a:ext uri="{FF2B5EF4-FFF2-40B4-BE49-F238E27FC236}">
                <a16:creationId xmlns:a16="http://schemas.microsoft.com/office/drawing/2014/main" id="{5B3C34CC-10F6-43D8-9813-6CBB37D65E80}"/>
              </a:ext>
            </a:extLst>
          </p:cNvPr>
          <p:cNvGraphicFramePr/>
          <p:nvPr>
            <p:extLst>
              <p:ext uri="{D42A27DB-BD31-4B8C-83A1-F6EECF244321}">
                <p14:modId xmlns:p14="http://schemas.microsoft.com/office/powerpoint/2010/main" val="300781829"/>
              </p:ext>
            </p:extLst>
          </p:nvPr>
        </p:nvGraphicFramePr>
        <p:xfrm>
          <a:off x="952740" y="2125769"/>
          <a:ext cx="4815055" cy="397031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el 1">
            <a:extLst>
              <a:ext uri="{FF2B5EF4-FFF2-40B4-BE49-F238E27FC236}">
                <a16:creationId xmlns:a16="http://schemas.microsoft.com/office/drawing/2014/main" id="{994C03C8-59DB-407A-B968-B6B25C2F4428}"/>
              </a:ext>
            </a:extLst>
          </p:cNvPr>
          <p:cNvSpPr txBox="1">
            <a:spLocks/>
          </p:cNvSpPr>
          <p:nvPr/>
        </p:nvSpPr>
        <p:spPr>
          <a:xfrm>
            <a:off x="6659182" y="-517757"/>
            <a:ext cx="5532818" cy="2032964"/>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NL" sz="1800" dirty="0"/>
              <a:t>Was de duur van de activiteiten gepast?</a:t>
            </a:r>
            <a:br>
              <a:rPr lang="nl-NL" sz="1800" dirty="0"/>
            </a:br>
            <a:endParaRPr lang="nl-NL" sz="1800" dirty="0"/>
          </a:p>
          <a:p>
            <a:br>
              <a:rPr lang="fr-BE" sz="1800" dirty="0"/>
            </a:br>
            <a:r>
              <a:rPr lang="fr-BE" sz="1800" dirty="0"/>
              <a:t>La durée de les activités était-elle appropriée ?</a:t>
            </a:r>
          </a:p>
        </p:txBody>
      </p:sp>
      <p:graphicFrame>
        <p:nvGraphicFramePr>
          <p:cNvPr id="7" name="Grafiek 6">
            <a:extLst>
              <a:ext uri="{FF2B5EF4-FFF2-40B4-BE49-F238E27FC236}">
                <a16:creationId xmlns:a16="http://schemas.microsoft.com/office/drawing/2014/main" id="{59A2AA0B-E8B9-43A4-93C4-8A24658D8667}"/>
              </a:ext>
            </a:extLst>
          </p:cNvPr>
          <p:cNvGraphicFramePr/>
          <p:nvPr>
            <p:extLst>
              <p:ext uri="{D42A27DB-BD31-4B8C-83A1-F6EECF244321}">
                <p14:modId xmlns:p14="http://schemas.microsoft.com/office/powerpoint/2010/main" val="3657300518"/>
              </p:ext>
            </p:extLst>
          </p:nvPr>
        </p:nvGraphicFramePr>
        <p:xfrm>
          <a:off x="6956491" y="2287420"/>
          <a:ext cx="4938199" cy="4071855"/>
        </p:xfrm>
        <a:graphic>
          <a:graphicData uri="http://schemas.openxmlformats.org/drawingml/2006/chart">
            <c:chart xmlns:c="http://schemas.openxmlformats.org/drawingml/2006/chart" xmlns:r="http://schemas.openxmlformats.org/officeDocument/2006/relationships" r:id="rId4"/>
          </a:graphicData>
        </a:graphic>
      </p:graphicFrame>
      <p:sp>
        <p:nvSpPr>
          <p:cNvPr id="8" name="Tekstballon: ovaal 7">
            <a:extLst>
              <a:ext uri="{FF2B5EF4-FFF2-40B4-BE49-F238E27FC236}">
                <a16:creationId xmlns:a16="http://schemas.microsoft.com/office/drawing/2014/main" id="{22D8EB87-DBC9-4B19-97ED-7EDA2129F246}"/>
              </a:ext>
            </a:extLst>
          </p:cNvPr>
          <p:cNvSpPr/>
          <p:nvPr/>
        </p:nvSpPr>
        <p:spPr>
          <a:xfrm>
            <a:off x="9505978" y="4009719"/>
            <a:ext cx="1888854" cy="1327106"/>
          </a:xfrm>
          <a:prstGeom prst="wedgeEllipseCallout">
            <a:avLst>
              <a:gd name="adj1" fmla="val -28322"/>
              <a:gd name="adj2" fmla="val -664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r>
              <a:rPr lang="nl-BE" sz="1600" b="1" dirty="0">
                <a:solidFill>
                  <a:schemeClr val="tx1"/>
                </a:solidFill>
                <a:latin typeface="+mj-lt"/>
              </a:rPr>
              <a:t>Te kort /</a:t>
            </a:r>
          </a:p>
          <a:p>
            <a:pPr algn="ctr"/>
            <a:r>
              <a:rPr lang="fr-BE" sz="1600" b="1" dirty="0">
                <a:solidFill>
                  <a:schemeClr val="tx1"/>
                </a:solidFill>
                <a:latin typeface="+mj-lt"/>
              </a:rPr>
              <a:t>Trop court</a:t>
            </a:r>
            <a:br>
              <a:rPr lang="fr-BE" sz="1600" b="1" dirty="0">
                <a:solidFill>
                  <a:schemeClr val="tx1"/>
                </a:solidFill>
                <a:latin typeface="+mj-lt"/>
              </a:rPr>
            </a:br>
            <a:br>
              <a:rPr lang="fr-BE" sz="1600" b="1" dirty="0">
                <a:solidFill>
                  <a:schemeClr val="tx1"/>
                </a:solidFill>
                <a:latin typeface="+mj-lt"/>
              </a:rPr>
            </a:br>
            <a:endParaRPr lang="fr-BE" sz="1600" b="1" dirty="0">
              <a:solidFill>
                <a:schemeClr val="tx1"/>
              </a:solidFill>
              <a:latin typeface="+mj-lt"/>
            </a:endParaRPr>
          </a:p>
          <a:p>
            <a:pPr algn="ctr"/>
            <a:br>
              <a:rPr lang="nl-BE" sz="1600" b="1" dirty="0">
                <a:solidFill>
                  <a:schemeClr val="tx1"/>
                </a:solidFill>
                <a:latin typeface="+mj-lt"/>
              </a:rPr>
            </a:br>
            <a:br>
              <a:rPr lang="nl-BE" sz="1600" b="1" dirty="0">
                <a:solidFill>
                  <a:schemeClr val="tx1"/>
                </a:solidFill>
                <a:latin typeface="+mj-lt"/>
              </a:rPr>
            </a:br>
            <a:endParaRPr lang="fr-BE" sz="1600" b="1" dirty="0">
              <a:solidFill>
                <a:schemeClr val="tx1"/>
              </a:solidFill>
              <a:latin typeface="+mj-lt"/>
            </a:endParaRPr>
          </a:p>
        </p:txBody>
      </p:sp>
      <p:sp>
        <p:nvSpPr>
          <p:cNvPr id="9" name="Tekstballon: ovaal 8">
            <a:extLst>
              <a:ext uri="{FF2B5EF4-FFF2-40B4-BE49-F238E27FC236}">
                <a16:creationId xmlns:a16="http://schemas.microsoft.com/office/drawing/2014/main" id="{88F043AE-6764-40EB-B648-60B0A6490B66}"/>
              </a:ext>
            </a:extLst>
          </p:cNvPr>
          <p:cNvSpPr/>
          <p:nvPr/>
        </p:nvSpPr>
        <p:spPr>
          <a:xfrm>
            <a:off x="3600869" y="3101897"/>
            <a:ext cx="3355622" cy="2442899"/>
          </a:xfrm>
          <a:prstGeom prst="wedgeEllipseCallout">
            <a:avLst>
              <a:gd name="adj1" fmla="val -59690"/>
              <a:gd name="adj2" fmla="val 377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endParaRPr lang="nl-BE" sz="1600" b="1" dirty="0">
              <a:solidFill>
                <a:schemeClr val="tx1"/>
              </a:solidFill>
              <a:latin typeface="+mj-lt"/>
            </a:endParaRPr>
          </a:p>
          <a:p>
            <a:pPr algn="ctr"/>
            <a:r>
              <a:rPr lang="nl-NL" sz="1600" b="1" dirty="0">
                <a:solidFill>
                  <a:schemeClr val="tx1"/>
                </a:solidFill>
                <a:latin typeface="+mj-lt"/>
              </a:rPr>
              <a:t>Soms niet geschikt voor kinderen, beter aangeven /</a:t>
            </a:r>
          </a:p>
          <a:p>
            <a:pPr algn="ctr"/>
            <a:br>
              <a:rPr lang="nl-NL" sz="1600" b="1" dirty="0">
                <a:solidFill>
                  <a:schemeClr val="tx1"/>
                </a:solidFill>
                <a:latin typeface="+mj-lt"/>
              </a:rPr>
            </a:br>
            <a:r>
              <a:rPr lang="fr-BE" sz="1600" b="1" dirty="0">
                <a:solidFill>
                  <a:schemeClr val="tx1"/>
                </a:solidFill>
                <a:latin typeface="+mj-lt"/>
              </a:rPr>
              <a:t>Parfois inadapté aux enfants, il est préférable d'indiquer</a:t>
            </a:r>
          </a:p>
          <a:p>
            <a:pPr algn="ctr"/>
            <a:endParaRPr lang="nl-NL" sz="1600" b="1" dirty="0">
              <a:solidFill>
                <a:schemeClr val="tx1"/>
              </a:solidFill>
              <a:latin typeface="+mj-lt"/>
            </a:endParaRPr>
          </a:p>
          <a:p>
            <a:pPr algn="ctr"/>
            <a:endParaRPr lang="nl-NL" sz="1600" b="1" dirty="0">
              <a:solidFill>
                <a:schemeClr val="tx1"/>
              </a:solidFill>
              <a:latin typeface="+mj-lt"/>
            </a:endParaRPr>
          </a:p>
          <a:p>
            <a:pPr algn="ctr"/>
            <a:br>
              <a:rPr lang="fr-BE" sz="1600" b="1" dirty="0">
                <a:solidFill>
                  <a:schemeClr val="tx1"/>
                </a:solidFill>
                <a:latin typeface="+mj-lt"/>
              </a:rPr>
            </a:br>
            <a:br>
              <a:rPr lang="fr-BE" sz="1600" b="1" dirty="0">
                <a:solidFill>
                  <a:schemeClr val="tx1"/>
                </a:solidFill>
                <a:latin typeface="+mj-lt"/>
              </a:rPr>
            </a:br>
            <a:endParaRPr lang="fr-BE" sz="1600" b="1" dirty="0">
              <a:solidFill>
                <a:schemeClr val="tx1"/>
              </a:solidFill>
              <a:latin typeface="+mj-lt"/>
            </a:endParaRPr>
          </a:p>
          <a:p>
            <a:pPr algn="ctr"/>
            <a:br>
              <a:rPr lang="nl-BE" sz="1600" b="1" dirty="0">
                <a:solidFill>
                  <a:schemeClr val="tx1"/>
                </a:solidFill>
                <a:latin typeface="+mj-lt"/>
              </a:rPr>
            </a:br>
            <a:br>
              <a:rPr lang="nl-BE" sz="1600" b="1" dirty="0">
                <a:solidFill>
                  <a:schemeClr val="tx1"/>
                </a:solidFill>
                <a:latin typeface="+mj-lt"/>
              </a:rPr>
            </a:br>
            <a:endParaRPr lang="fr-BE" sz="1600" b="1" dirty="0">
              <a:solidFill>
                <a:schemeClr val="tx1"/>
              </a:solidFill>
              <a:latin typeface="+mj-lt"/>
            </a:endParaRPr>
          </a:p>
        </p:txBody>
      </p:sp>
    </p:spTree>
    <p:extLst>
      <p:ext uri="{BB962C8B-B14F-4D97-AF65-F5344CB8AC3E}">
        <p14:creationId xmlns:p14="http://schemas.microsoft.com/office/powerpoint/2010/main" val="23816043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7" grpId="0">
        <p:bldAsOne/>
      </p:bldGraphic>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B1353-3EE1-4A23-9967-3925D1F374E7}"/>
              </a:ext>
            </a:extLst>
          </p:cNvPr>
          <p:cNvSpPr>
            <a:spLocks noGrp="1"/>
          </p:cNvSpPr>
          <p:nvPr>
            <p:ph type="ctrTitle"/>
          </p:nvPr>
        </p:nvSpPr>
        <p:spPr>
          <a:xfrm>
            <a:off x="1039813" y="1844675"/>
            <a:ext cx="10039349" cy="2387600"/>
          </a:xfrm>
        </p:spPr>
        <p:txBody>
          <a:bodyPr/>
          <a:lstStyle/>
          <a:p>
            <a:r>
              <a:rPr lang="nl-NL" dirty="0"/>
              <a:t>Promotie en zichtbaarheid</a:t>
            </a:r>
            <a:br>
              <a:rPr lang="nl-BE" dirty="0"/>
            </a:br>
            <a:r>
              <a:rPr lang="fr-BE" dirty="0"/>
              <a:t>Promotion et visibilité</a:t>
            </a:r>
          </a:p>
        </p:txBody>
      </p:sp>
    </p:spTree>
    <p:extLst>
      <p:ext uri="{BB962C8B-B14F-4D97-AF65-F5344CB8AC3E}">
        <p14:creationId xmlns:p14="http://schemas.microsoft.com/office/powerpoint/2010/main" val="699415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384B30C-5B26-4358-B2AF-91C322F65480}"/>
              </a:ext>
            </a:extLst>
          </p:cNvPr>
          <p:cNvSpPr txBox="1"/>
          <p:nvPr/>
        </p:nvSpPr>
        <p:spPr>
          <a:xfrm>
            <a:off x="-238482" y="2887547"/>
            <a:ext cx="2731214" cy="923330"/>
          </a:xfrm>
          <a:prstGeom prst="rect">
            <a:avLst/>
          </a:prstGeom>
          <a:noFill/>
        </p:spPr>
        <p:txBody>
          <a:bodyPr wrap="square" rtlCol="0">
            <a:spAutoFit/>
          </a:bodyPr>
          <a:lstStyle/>
          <a:p>
            <a:pPr algn="ctr"/>
            <a:r>
              <a:rPr lang="nl-BE" b="1" dirty="0">
                <a:solidFill>
                  <a:schemeClr val="bg1"/>
                </a:solidFill>
                <a:latin typeface="+mj-lt"/>
              </a:rPr>
              <a:t>Vindbaarheid</a:t>
            </a:r>
          </a:p>
          <a:p>
            <a:pPr algn="ctr"/>
            <a:r>
              <a:rPr lang="nl-BE" b="1" dirty="0" err="1">
                <a:solidFill>
                  <a:schemeClr val="bg1"/>
                </a:solidFill>
                <a:latin typeface="+mj-lt"/>
              </a:rPr>
              <a:t>Trouver</a:t>
            </a:r>
            <a:r>
              <a:rPr lang="nl-BE" b="1" dirty="0">
                <a:solidFill>
                  <a:schemeClr val="bg1"/>
                </a:solidFill>
                <a:latin typeface="+mj-lt"/>
              </a:rPr>
              <a:t> des </a:t>
            </a:r>
            <a:r>
              <a:rPr lang="nl-BE" b="1" dirty="0" err="1">
                <a:solidFill>
                  <a:schemeClr val="bg1"/>
                </a:solidFill>
                <a:latin typeface="+mj-lt"/>
              </a:rPr>
              <a:t>informations</a:t>
            </a:r>
            <a:endParaRPr lang="fr-BE" b="1" dirty="0">
              <a:solidFill>
                <a:schemeClr val="bg1"/>
              </a:solidFill>
              <a:latin typeface="+mj-lt"/>
            </a:endParaRPr>
          </a:p>
        </p:txBody>
      </p:sp>
      <p:sp>
        <p:nvSpPr>
          <p:cNvPr id="5" name="Tekstvak 4">
            <a:extLst>
              <a:ext uri="{FF2B5EF4-FFF2-40B4-BE49-F238E27FC236}">
                <a16:creationId xmlns:a16="http://schemas.microsoft.com/office/drawing/2014/main" id="{CFA5ECC2-B1D6-43B8-9C6D-2A6CF57C233F}"/>
              </a:ext>
            </a:extLst>
          </p:cNvPr>
          <p:cNvSpPr txBox="1"/>
          <p:nvPr/>
        </p:nvSpPr>
        <p:spPr>
          <a:xfrm>
            <a:off x="10447716" y="2949665"/>
            <a:ext cx="1620957" cy="646331"/>
          </a:xfrm>
          <a:prstGeom prst="rect">
            <a:avLst/>
          </a:prstGeom>
          <a:noFill/>
        </p:spPr>
        <p:txBody>
          <a:bodyPr wrap="none" rtlCol="0">
            <a:spAutoFit/>
          </a:bodyPr>
          <a:lstStyle/>
          <a:p>
            <a:pPr algn="ctr"/>
            <a:r>
              <a:rPr lang="nl-BE" b="1" dirty="0">
                <a:solidFill>
                  <a:schemeClr val="bg1"/>
                </a:solidFill>
                <a:latin typeface="+mj-lt"/>
              </a:rPr>
              <a:t>Duidelijkheid</a:t>
            </a:r>
          </a:p>
          <a:p>
            <a:pPr algn="ctr"/>
            <a:r>
              <a:rPr lang="nl-BE" b="1" dirty="0" err="1">
                <a:solidFill>
                  <a:schemeClr val="bg1"/>
                </a:solidFill>
                <a:latin typeface="+mj-lt"/>
              </a:rPr>
              <a:t>Clarté</a:t>
            </a:r>
            <a:endParaRPr lang="nl-BE" b="1" dirty="0">
              <a:solidFill>
                <a:schemeClr val="bg1"/>
              </a:solidFill>
              <a:latin typeface="+mj-lt"/>
            </a:endParaRPr>
          </a:p>
        </p:txBody>
      </p:sp>
      <p:graphicFrame>
        <p:nvGraphicFramePr>
          <p:cNvPr id="8" name="Grafiek 7">
            <a:extLst>
              <a:ext uri="{FF2B5EF4-FFF2-40B4-BE49-F238E27FC236}">
                <a16:creationId xmlns:a16="http://schemas.microsoft.com/office/drawing/2014/main" id="{8950D4C3-9FF9-4A76-9A56-B1A5C3718A28}"/>
              </a:ext>
            </a:extLst>
          </p:cNvPr>
          <p:cNvGraphicFramePr/>
          <p:nvPr>
            <p:extLst>
              <p:ext uri="{D42A27DB-BD31-4B8C-83A1-F6EECF244321}">
                <p14:modId xmlns:p14="http://schemas.microsoft.com/office/powerpoint/2010/main" val="1942761347"/>
              </p:ext>
            </p:extLst>
          </p:nvPr>
        </p:nvGraphicFramePr>
        <p:xfrm>
          <a:off x="2016700" y="1621971"/>
          <a:ext cx="4215508" cy="40947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fiek 8">
            <a:extLst>
              <a:ext uri="{FF2B5EF4-FFF2-40B4-BE49-F238E27FC236}">
                <a16:creationId xmlns:a16="http://schemas.microsoft.com/office/drawing/2014/main" id="{8FFA3774-8743-4BE5-B36D-B8655544C46D}"/>
              </a:ext>
            </a:extLst>
          </p:cNvPr>
          <p:cNvGraphicFramePr/>
          <p:nvPr>
            <p:extLst>
              <p:ext uri="{D42A27DB-BD31-4B8C-83A1-F6EECF244321}">
                <p14:modId xmlns:p14="http://schemas.microsoft.com/office/powerpoint/2010/main" val="1318814559"/>
              </p:ext>
            </p:extLst>
          </p:nvPr>
        </p:nvGraphicFramePr>
        <p:xfrm>
          <a:off x="6232208" y="1621972"/>
          <a:ext cx="4104291" cy="409478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kstvak 13">
            <a:extLst>
              <a:ext uri="{FF2B5EF4-FFF2-40B4-BE49-F238E27FC236}">
                <a16:creationId xmlns:a16="http://schemas.microsoft.com/office/drawing/2014/main" id="{8E7091B5-493F-4009-8617-64E556C55029}"/>
              </a:ext>
            </a:extLst>
          </p:cNvPr>
          <p:cNvSpPr txBox="1"/>
          <p:nvPr/>
        </p:nvSpPr>
        <p:spPr>
          <a:xfrm>
            <a:off x="4360522" y="514033"/>
            <a:ext cx="3632771" cy="923330"/>
          </a:xfrm>
          <a:prstGeom prst="rect">
            <a:avLst/>
          </a:prstGeom>
          <a:noFill/>
        </p:spPr>
        <p:txBody>
          <a:bodyPr wrap="square" rtlCol="0">
            <a:spAutoFit/>
          </a:bodyPr>
          <a:lstStyle/>
          <a:p>
            <a:pPr algn="ctr"/>
            <a:r>
              <a:rPr lang="nl-BE" b="1" dirty="0">
                <a:solidFill>
                  <a:schemeClr val="bg1"/>
                </a:solidFill>
                <a:latin typeface="+mj-lt"/>
              </a:rPr>
              <a:t>Informatie over de activiteiten</a:t>
            </a:r>
          </a:p>
          <a:p>
            <a:pPr algn="ctr"/>
            <a:r>
              <a:rPr lang="fr-BE" b="1" dirty="0">
                <a:solidFill>
                  <a:schemeClr val="bg1"/>
                </a:solidFill>
                <a:latin typeface="+mj-lt"/>
              </a:rPr>
              <a:t>Informations sur les activités</a:t>
            </a:r>
          </a:p>
          <a:p>
            <a:pPr algn="ctr"/>
            <a:endParaRPr lang="fr-BE" b="1" dirty="0">
              <a:solidFill>
                <a:schemeClr val="bg1"/>
              </a:solidFill>
              <a:latin typeface="+mj-lt"/>
            </a:endParaRPr>
          </a:p>
        </p:txBody>
      </p:sp>
      <p:cxnSp>
        <p:nvCxnSpPr>
          <p:cNvPr id="3" name="Rechte verbindingslijn 2">
            <a:extLst>
              <a:ext uri="{FF2B5EF4-FFF2-40B4-BE49-F238E27FC236}">
                <a16:creationId xmlns:a16="http://schemas.microsoft.com/office/drawing/2014/main" id="{4DEA5A8E-F803-4250-A92D-AC641B2E0427}"/>
              </a:ext>
            </a:extLst>
          </p:cNvPr>
          <p:cNvCxnSpPr>
            <a:cxnSpLocks/>
          </p:cNvCxnSpPr>
          <p:nvPr/>
        </p:nvCxnSpPr>
        <p:spPr>
          <a:xfrm flipV="1">
            <a:off x="3540125" y="2122714"/>
            <a:ext cx="193676" cy="370115"/>
          </a:xfrm>
          <a:prstGeom prst="line">
            <a:avLst/>
          </a:prstGeom>
        </p:spPr>
        <p:style>
          <a:lnRef idx="1">
            <a:schemeClr val="dk1"/>
          </a:lnRef>
          <a:fillRef idx="0">
            <a:schemeClr val="dk1"/>
          </a:fillRef>
          <a:effectRef idx="0">
            <a:schemeClr val="dk1"/>
          </a:effectRef>
          <a:fontRef idx="minor">
            <a:schemeClr val="tx1"/>
          </a:fontRef>
        </p:style>
      </p:cxnSp>
      <p:cxnSp>
        <p:nvCxnSpPr>
          <p:cNvPr id="10" name="Rechte verbindingslijn 9">
            <a:extLst>
              <a:ext uri="{FF2B5EF4-FFF2-40B4-BE49-F238E27FC236}">
                <a16:creationId xmlns:a16="http://schemas.microsoft.com/office/drawing/2014/main" id="{AA31F870-8DAD-40A3-A73A-4A52D0DFDC97}"/>
              </a:ext>
            </a:extLst>
          </p:cNvPr>
          <p:cNvCxnSpPr>
            <a:cxnSpLocks/>
          </p:cNvCxnSpPr>
          <p:nvPr/>
        </p:nvCxnSpPr>
        <p:spPr>
          <a:xfrm>
            <a:off x="4124454" y="2100942"/>
            <a:ext cx="153632" cy="141515"/>
          </a:xfrm>
          <a:prstGeom prst="line">
            <a:avLst/>
          </a:prstGeom>
        </p:spPr>
        <p:style>
          <a:lnRef idx="1">
            <a:schemeClr val="dk1"/>
          </a:lnRef>
          <a:fillRef idx="0">
            <a:schemeClr val="dk1"/>
          </a:fillRef>
          <a:effectRef idx="0">
            <a:schemeClr val="dk1"/>
          </a:effectRef>
          <a:fontRef idx="minor">
            <a:schemeClr val="tx1"/>
          </a:fontRef>
        </p:style>
      </p:cxnSp>
      <p:cxnSp>
        <p:nvCxnSpPr>
          <p:cNvPr id="16" name="Rechte verbindingslijn 15">
            <a:extLst>
              <a:ext uri="{FF2B5EF4-FFF2-40B4-BE49-F238E27FC236}">
                <a16:creationId xmlns:a16="http://schemas.microsoft.com/office/drawing/2014/main" id="{B1B6C720-05BD-40EE-A0D0-BEAC8A0BFD13}"/>
              </a:ext>
            </a:extLst>
          </p:cNvPr>
          <p:cNvCxnSpPr/>
          <p:nvPr/>
        </p:nvCxnSpPr>
        <p:spPr>
          <a:xfrm>
            <a:off x="8284353" y="2122714"/>
            <a:ext cx="22464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940313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Afbeelding 40">
            <a:extLst>
              <a:ext uri="{FF2B5EF4-FFF2-40B4-BE49-F238E27FC236}">
                <a16:creationId xmlns:a16="http://schemas.microsoft.com/office/drawing/2014/main" id="{283E3C3E-61CC-45A4-9D24-10B49756F215}"/>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25"/>
                    </a14:imgEffect>
                  </a14:imgLayer>
                </a14:imgProps>
              </a:ext>
            </a:extLst>
          </a:blip>
          <a:stretch>
            <a:fillRect/>
          </a:stretch>
        </p:blipFill>
        <p:spPr>
          <a:xfrm>
            <a:off x="3715784" y="2408397"/>
            <a:ext cx="4834547" cy="2200847"/>
          </a:xfrm>
          <a:prstGeom prst="rect">
            <a:avLst/>
          </a:prstGeom>
        </p:spPr>
      </p:pic>
      <p:sp>
        <p:nvSpPr>
          <p:cNvPr id="43" name="Tekstvak 42">
            <a:extLst>
              <a:ext uri="{FF2B5EF4-FFF2-40B4-BE49-F238E27FC236}">
                <a16:creationId xmlns:a16="http://schemas.microsoft.com/office/drawing/2014/main" id="{F431D6B5-F771-4EE4-A391-712963F8D644}"/>
              </a:ext>
            </a:extLst>
          </p:cNvPr>
          <p:cNvSpPr txBox="1"/>
          <p:nvPr/>
        </p:nvSpPr>
        <p:spPr>
          <a:xfrm>
            <a:off x="3736873" y="2454808"/>
            <a:ext cx="4815679" cy="2154436"/>
          </a:xfrm>
          <a:prstGeom prst="rect">
            <a:avLst/>
          </a:prstGeom>
          <a:noFill/>
        </p:spPr>
        <p:txBody>
          <a:bodyPr wrap="square">
            <a:spAutoFit/>
          </a:bodyPr>
          <a:lstStyle/>
          <a:p>
            <a:pPr algn="ctr"/>
            <a:r>
              <a:rPr kumimoji="0" lang="nl-BE" sz="2400" b="1" i="0" u="none" strike="noStrike" kern="1200" cap="none" spc="0" normalizeH="0" baseline="0" noProof="0" dirty="0">
                <a:ln>
                  <a:noFill/>
                </a:ln>
                <a:solidFill>
                  <a:prstClr val="white"/>
                </a:solidFill>
                <a:effectLst/>
                <a:uLnTx/>
                <a:uFillTx/>
                <a:latin typeface="Arial" panose="020B0604020202020204"/>
                <a:ea typeface="+mn-ea"/>
                <a:cs typeface="+mn-cs"/>
              </a:rPr>
              <a:t>Ontmoetingspunten &amp; eindtijden niet altijd duidelijk /</a:t>
            </a:r>
          </a:p>
          <a:p>
            <a:pPr algn="ctr"/>
            <a:r>
              <a:rPr lang="fr-BE" sz="2400" b="1" dirty="0">
                <a:solidFill>
                  <a:prstClr val="white"/>
                </a:solidFill>
                <a:latin typeface="Arial" panose="020B0604020202020204"/>
              </a:rPr>
              <a:t>Les points de rencontre et les heures de fin ne sont pas toujours clairs</a:t>
            </a:r>
          </a:p>
          <a:p>
            <a:pPr algn="ctr"/>
            <a:endParaRPr lang="fr-BE" sz="1400" dirty="0"/>
          </a:p>
        </p:txBody>
      </p:sp>
      <p:pic>
        <p:nvPicPr>
          <p:cNvPr id="44" name="Afbeelding 43">
            <a:extLst>
              <a:ext uri="{FF2B5EF4-FFF2-40B4-BE49-F238E27FC236}">
                <a16:creationId xmlns:a16="http://schemas.microsoft.com/office/drawing/2014/main" id="{4D1E6FB8-FE5B-49BA-BF26-1F6B06E6A702}"/>
              </a:ext>
            </a:extLst>
          </p:cNvPr>
          <p:cNvPicPr>
            <a:picLocks noChangeAspect="1"/>
          </p:cNvPicPr>
          <p:nvPr/>
        </p:nvPicPr>
        <p:blipFill>
          <a:blip r:embed="rId5">
            <a:extLst>
              <a:ext uri="{BEBA8EAE-BF5A-486C-A8C5-ECC9F3942E4B}">
                <a14:imgProps xmlns:a14="http://schemas.microsoft.com/office/drawing/2010/main">
                  <a14:imgLayer r:embed="rId6">
                    <a14:imgEffect>
                      <a14:artisticBlur radius="20"/>
                    </a14:imgEffect>
                  </a14:imgLayer>
                </a14:imgProps>
              </a:ext>
            </a:extLst>
          </a:blip>
          <a:stretch>
            <a:fillRect/>
          </a:stretch>
        </p:blipFill>
        <p:spPr>
          <a:xfrm>
            <a:off x="8847690" y="2977966"/>
            <a:ext cx="3109229" cy="1828959"/>
          </a:xfrm>
          <a:prstGeom prst="rect">
            <a:avLst/>
          </a:prstGeom>
        </p:spPr>
      </p:pic>
      <p:pic>
        <p:nvPicPr>
          <p:cNvPr id="45" name="Afbeelding 44">
            <a:extLst>
              <a:ext uri="{FF2B5EF4-FFF2-40B4-BE49-F238E27FC236}">
                <a16:creationId xmlns:a16="http://schemas.microsoft.com/office/drawing/2014/main" id="{4DE4000C-3DA9-4532-AF07-1E8F89E71129}"/>
              </a:ext>
            </a:extLst>
          </p:cNvPr>
          <p:cNvPicPr>
            <a:picLocks noChangeAspect="1"/>
          </p:cNvPicPr>
          <p:nvPr/>
        </p:nvPicPr>
        <p:blipFill>
          <a:blip r:embed="rId7"/>
          <a:stretch>
            <a:fillRect/>
          </a:stretch>
        </p:blipFill>
        <p:spPr>
          <a:xfrm>
            <a:off x="8845469" y="2968135"/>
            <a:ext cx="3109229" cy="1828959"/>
          </a:xfrm>
          <a:prstGeom prst="rect">
            <a:avLst/>
          </a:prstGeom>
        </p:spPr>
      </p:pic>
      <p:pic>
        <p:nvPicPr>
          <p:cNvPr id="46" name="Afbeelding 45">
            <a:extLst>
              <a:ext uri="{FF2B5EF4-FFF2-40B4-BE49-F238E27FC236}">
                <a16:creationId xmlns:a16="http://schemas.microsoft.com/office/drawing/2014/main" id="{9D50501E-D95C-4C28-BF12-C83BD7A0FC21}"/>
              </a:ext>
            </a:extLst>
          </p:cNvPr>
          <p:cNvPicPr>
            <a:picLocks noChangeAspect="1"/>
          </p:cNvPicPr>
          <p:nvPr/>
        </p:nvPicPr>
        <p:blipFill>
          <a:blip r:embed="rId8">
            <a:extLst>
              <a:ext uri="{BEBA8EAE-BF5A-486C-A8C5-ECC9F3942E4B}">
                <a14:imgProps xmlns:a14="http://schemas.microsoft.com/office/drawing/2010/main">
                  <a14:imgLayer r:embed="rId9">
                    <a14:imgEffect>
                      <a14:artisticBlur radius="20"/>
                    </a14:imgEffect>
                  </a14:imgLayer>
                </a14:imgProps>
              </a:ext>
            </a:extLst>
          </a:blip>
          <a:stretch>
            <a:fillRect/>
          </a:stretch>
        </p:blipFill>
        <p:spPr>
          <a:xfrm>
            <a:off x="1127125" y="4926590"/>
            <a:ext cx="4151736" cy="1121761"/>
          </a:xfrm>
          <a:prstGeom prst="rect">
            <a:avLst/>
          </a:prstGeom>
        </p:spPr>
      </p:pic>
      <p:pic>
        <p:nvPicPr>
          <p:cNvPr id="47" name="Afbeelding 46">
            <a:extLst>
              <a:ext uri="{FF2B5EF4-FFF2-40B4-BE49-F238E27FC236}">
                <a16:creationId xmlns:a16="http://schemas.microsoft.com/office/drawing/2014/main" id="{1B21308D-6AE7-4F0B-97BC-82EFAC9F936F}"/>
              </a:ext>
            </a:extLst>
          </p:cNvPr>
          <p:cNvPicPr>
            <a:picLocks noChangeAspect="1"/>
          </p:cNvPicPr>
          <p:nvPr/>
        </p:nvPicPr>
        <p:blipFill>
          <a:blip r:embed="rId10"/>
          <a:stretch>
            <a:fillRect/>
          </a:stretch>
        </p:blipFill>
        <p:spPr>
          <a:xfrm>
            <a:off x="1137173" y="4926589"/>
            <a:ext cx="4151736" cy="1121761"/>
          </a:xfrm>
          <a:prstGeom prst="rect">
            <a:avLst/>
          </a:prstGeom>
        </p:spPr>
      </p:pic>
      <p:pic>
        <p:nvPicPr>
          <p:cNvPr id="48" name="Afbeelding 47">
            <a:extLst>
              <a:ext uri="{FF2B5EF4-FFF2-40B4-BE49-F238E27FC236}">
                <a16:creationId xmlns:a16="http://schemas.microsoft.com/office/drawing/2014/main" id="{E362ABE1-8159-4B9A-8AC4-FEB9F8C653FC}"/>
              </a:ext>
            </a:extLst>
          </p:cNvPr>
          <p:cNvPicPr>
            <a:picLocks noChangeAspect="1"/>
          </p:cNvPicPr>
          <p:nvPr/>
        </p:nvPicPr>
        <p:blipFill>
          <a:blip r:embed="rId11">
            <a:extLst>
              <a:ext uri="{BEBA8EAE-BF5A-486C-A8C5-ECC9F3942E4B}">
                <a14:imgProps xmlns:a14="http://schemas.microsoft.com/office/drawing/2010/main">
                  <a14:imgLayer r:embed="rId12">
                    <a14:imgEffect>
                      <a14:artisticBlur radius="20"/>
                    </a14:imgEffect>
                  </a14:imgLayer>
                </a14:imgProps>
              </a:ext>
            </a:extLst>
          </a:blip>
          <a:stretch>
            <a:fillRect/>
          </a:stretch>
        </p:blipFill>
        <p:spPr>
          <a:xfrm>
            <a:off x="6313595" y="4973001"/>
            <a:ext cx="3810330" cy="1670449"/>
          </a:xfrm>
          <a:prstGeom prst="rect">
            <a:avLst/>
          </a:prstGeom>
        </p:spPr>
      </p:pic>
      <p:pic>
        <p:nvPicPr>
          <p:cNvPr id="49" name="Afbeelding 48">
            <a:extLst>
              <a:ext uri="{FF2B5EF4-FFF2-40B4-BE49-F238E27FC236}">
                <a16:creationId xmlns:a16="http://schemas.microsoft.com/office/drawing/2014/main" id="{271C1816-BD44-47F1-B924-38B53E97093E}"/>
              </a:ext>
            </a:extLst>
          </p:cNvPr>
          <p:cNvPicPr>
            <a:picLocks noChangeAspect="1"/>
          </p:cNvPicPr>
          <p:nvPr/>
        </p:nvPicPr>
        <p:blipFill>
          <a:blip r:embed="rId13"/>
          <a:stretch>
            <a:fillRect/>
          </a:stretch>
        </p:blipFill>
        <p:spPr>
          <a:xfrm>
            <a:off x="6313595" y="4973000"/>
            <a:ext cx="3810330" cy="1670449"/>
          </a:xfrm>
          <a:prstGeom prst="rect">
            <a:avLst/>
          </a:prstGeom>
        </p:spPr>
      </p:pic>
      <p:pic>
        <p:nvPicPr>
          <p:cNvPr id="50" name="Afbeelding 49">
            <a:extLst>
              <a:ext uri="{FF2B5EF4-FFF2-40B4-BE49-F238E27FC236}">
                <a16:creationId xmlns:a16="http://schemas.microsoft.com/office/drawing/2014/main" id="{0AA7F37F-C7ED-48DD-8FCE-8AB640B74490}"/>
              </a:ext>
            </a:extLst>
          </p:cNvPr>
          <p:cNvPicPr>
            <a:picLocks noChangeAspect="1"/>
          </p:cNvPicPr>
          <p:nvPr/>
        </p:nvPicPr>
        <p:blipFill>
          <a:blip r:embed="rId14">
            <a:extLst>
              <a:ext uri="{BEBA8EAE-BF5A-486C-A8C5-ECC9F3942E4B}">
                <a14:imgProps xmlns:a14="http://schemas.microsoft.com/office/drawing/2010/main">
                  <a14:imgLayer r:embed="rId15">
                    <a14:imgEffect>
                      <a14:artisticBlur radius="20"/>
                    </a14:imgEffect>
                  </a14:imgLayer>
                </a14:imgProps>
              </a:ext>
            </a:extLst>
          </a:blip>
          <a:stretch>
            <a:fillRect/>
          </a:stretch>
        </p:blipFill>
        <p:spPr>
          <a:xfrm>
            <a:off x="7841905" y="782741"/>
            <a:ext cx="3517697" cy="1597290"/>
          </a:xfrm>
          <a:prstGeom prst="rect">
            <a:avLst/>
          </a:prstGeom>
        </p:spPr>
      </p:pic>
      <p:pic>
        <p:nvPicPr>
          <p:cNvPr id="51" name="Afbeelding 50">
            <a:extLst>
              <a:ext uri="{FF2B5EF4-FFF2-40B4-BE49-F238E27FC236}">
                <a16:creationId xmlns:a16="http://schemas.microsoft.com/office/drawing/2014/main" id="{29017E81-852A-4D7A-A0A4-99141A506491}"/>
              </a:ext>
            </a:extLst>
          </p:cNvPr>
          <p:cNvPicPr>
            <a:picLocks noChangeAspect="1"/>
          </p:cNvPicPr>
          <p:nvPr/>
        </p:nvPicPr>
        <p:blipFill>
          <a:blip r:embed="rId16"/>
          <a:stretch>
            <a:fillRect/>
          </a:stretch>
        </p:blipFill>
        <p:spPr>
          <a:xfrm>
            <a:off x="7811157" y="783767"/>
            <a:ext cx="3517697" cy="1597290"/>
          </a:xfrm>
          <a:prstGeom prst="rect">
            <a:avLst/>
          </a:prstGeom>
        </p:spPr>
      </p:pic>
      <p:pic>
        <p:nvPicPr>
          <p:cNvPr id="52" name="Afbeelding 51">
            <a:extLst>
              <a:ext uri="{FF2B5EF4-FFF2-40B4-BE49-F238E27FC236}">
                <a16:creationId xmlns:a16="http://schemas.microsoft.com/office/drawing/2014/main" id="{D8FF00CD-DDDA-42CD-93B6-C20DBCF78354}"/>
              </a:ext>
            </a:extLst>
          </p:cNvPr>
          <p:cNvPicPr>
            <a:picLocks noChangeAspect="1"/>
          </p:cNvPicPr>
          <p:nvPr/>
        </p:nvPicPr>
        <p:blipFill>
          <a:blip r:embed="rId17">
            <a:extLst>
              <a:ext uri="{BEBA8EAE-BF5A-486C-A8C5-ECC9F3942E4B}">
                <a14:imgProps xmlns:a14="http://schemas.microsoft.com/office/drawing/2010/main">
                  <a14:imgLayer r:embed="rId18">
                    <a14:imgEffect>
                      <a14:artisticBlur radius="20"/>
                    </a14:imgEffect>
                  </a14:imgLayer>
                </a14:imgProps>
              </a:ext>
            </a:extLst>
          </a:blip>
          <a:stretch>
            <a:fillRect/>
          </a:stretch>
        </p:blipFill>
        <p:spPr>
          <a:xfrm>
            <a:off x="4218140" y="1006542"/>
            <a:ext cx="2871465" cy="981541"/>
          </a:xfrm>
          <a:prstGeom prst="rect">
            <a:avLst/>
          </a:prstGeom>
        </p:spPr>
      </p:pic>
      <p:pic>
        <p:nvPicPr>
          <p:cNvPr id="53" name="Afbeelding 52">
            <a:extLst>
              <a:ext uri="{FF2B5EF4-FFF2-40B4-BE49-F238E27FC236}">
                <a16:creationId xmlns:a16="http://schemas.microsoft.com/office/drawing/2014/main" id="{02F2EE9D-DBA7-49A6-8361-395CB2D1C091}"/>
              </a:ext>
            </a:extLst>
          </p:cNvPr>
          <p:cNvPicPr>
            <a:picLocks noChangeAspect="1"/>
          </p:cNvPicPr>
          <p:nvPr/>
        </p:nvPicPr>
        <p:blipFill>
          <a:blip r:embed="rId19"/>
          <a:stretch>
            <a:fillRect/>
          </a:stretch>
        </p:blipFill>
        <p:spPr>
          <a:xfrm>
            <a:off x="4228187" y="1002888"/>
            <a:ext cx="2871465" cy="981541"/>
          </a:xfrm>
          <a:prstGeom prst="rect">
            <a:avLst/>
          </a:prstGeom>
        </p:spPr>
      </p:pic>
      <p:pic>
        <p:nvPicPr>
          <p:cNvPr id="55" name="Afbeelding 54">
            <a:extLst>
              <a:ext uri="{FF2B5EF4-FFF2-40B4-BE49-F238E27FC236}">
                <a16:creationId xmlns:a16="http://schemas.microsoft.com/office/drawing/2014/main" id="{6D1AD355-7429-45D3-9819-D717B689DC7C}"/>
              </a:ext>
            </a:extLst>
          </p:cNvPr>
          <p:cNvPicPr>
            <a:picLocks noChangeAspect="1"/>
          </p:cNvPicPr>
          <p:nvPr/>
        </p:nvPicPr>
        <p:blipFill>
          <a:blip r:embed="rId20">
            <a:extLst>
              <a:ext uri="{BEBA8EAE-BF5A-486C-A8C5-ECC9F3942E4B}">
                <a14:imgProps xmlns:a14="http://schemas.microsoft.com/office/drawing/2010/main">
                  <a14:imgLayer r:embed="rId21">
                    <a14:imgEffect>
                      <a14:artisticBlur radius="20"/>
                    </a14:imgEffect>
                  </a14:imgLayer>
                </a14:imgProps>
              </a:ext>
            </a:extLst>
          </a:blip>
          <a:stretch>
            <a:fillRect/>
          </a:stretch>
        </p:blipFill>
        <p:spPr>
          <a:xfrm>
            <a:off x="255871" y="1805004"/>
            <a:ext cx="3444539" cy="1975275"/>
          </a:xfrm>
          <a:prstGeom prst="rect">
            <a:avLst/>
          </a:prstGeom>
        </p:spPr>
      </p:pic>
      <p:pic>
        <p:nvPicPr>
          <p:cNvPr id="56" name="Afbeelding 55">
            <a:extLst>
              <a:ext uri="{FF2B5EF4-FFF2-40B4-BE49-F238E27FC236}">
                <a16:creationId xmlns:a16="http://schemas.microsoft.com/office/drawing/2014/main" id="{7B1E1014-863A-401D-84DA-6E5031BD46DA}"/>
              </a:ext>
            </a:extLst>
          </p:cNvPr>
          <p:cNvPicPr>
            <a:picLocks noChangeAspect="1"/>
          </p:cNvPicPr>
          <p:nvPr/>
        </p:nvPicPr>
        <p:blipFill>
          <a:blip r:embed="rId22"/>
          <a:stretch>
            <a:fillRect/>
          </a:stretch>
        </p:blipFill>
        <p:spPr>
          <a:xfrm>
            <a:off x="245824" y="1805004"/>
            <a:ext cx="3444539" cy="1975275"/>
          </a:xfrm>
          <a:prstGeom prst="rect">
            <a:avLst/>
          </a:prstGeom>
        </p:spPr>
      </p:pic>
    </p:spTree>
    <p:extLst>
      <p:ext uri="{BB962C8B-B14F-4D97-AF65-F5344CB8AC3E}">
        <p14:creationId xmlns:p14="http://schemas.microsoft.com/office/powerpoint/2010/main" val="4379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0"/>
                                        </p:tgtEl>
                                        <p:attrNameLst>
                                          <p:attrName>style.visibility</p:attrName>
                                        </p:attrNameLst>
                                      </p:cBhvr>
                                      <p:to>
                                        <p:strVal val="hidden"/>
                                      </p:to>
                                    </p:set>
                                  </p:childTnLst>
                                </p:cTn>
                              </p:par>
                            </p:childTnLst>
                          </p:cTn>
                        </p:par>
                        <p:par>
                          <p:cTn id="39" fill="hold">
                            <p:stCondLst>
                              <p:cond delay="0"/>
                            </p:stCondLst>
                            <p:childTnLst>
                              <p:par>
                                <p:cTn id="40" presetID="10" presetClass="entr" presetSubtype="0" fill="hold"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2"/>
                                        </p:tgtEl>
                                        <p:attrNameLst>
                                          <p:attrName>style.visibility</p:attrName>
                                        </p:attrNameLst>
                                      </p:cBhvr>
                                      <p:to>
                                        <p:strVal val="hidden"/>
                                      </p:to>
                                    </p:set>
                                  </p:childTnLst>
                                </p:cTn>
                              </p:par>
                            </p:childTnLst>
                          </p:cTn>
                        </p:par>
                        <p:par>
                          <p:cTn id="47" fill="hold">
                            <p:stCondLst>
                              <p:cond delay="0"/>
                            </p:stCondLst>
                            <p:childTnLst>
                              <p:par>
                                <p:cTn id="48" presetID="10" presetClass="entr" presetSubtype="0" fill="hold"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55"/>
                                        </p:tgtEl>
                                        <p:attrNameLst>
                                          <p:attrName>style.visibility</p:attrName>
                                        </p:attrNameLst>
                                      </p:cBhvr>
                                      <p:to>
                                        <p:strVal val="hidden"/>
                                      </p:to>
                                    </p:set>
                                  </p:childTnLst>
                                </p:cTn>
                              </p:par>
                            </p:childTnLst>
                          </p:cTn>
                        </p:par>
                        <p:par>
                          <p:cTn id="55" fill="hold">
                            <p:stCondLst>
                              <p:cond delay="0"/>
                            </p:stCondLst>
                            <p:childTnLst>
                              <p:par>
                                <p:cTn id="56" presetID="10" presetClass="entr" presetSubtype="0" fill="hold" nodeType="after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A8D517CD-1ADE-43FF-AE34-2BB92A8097EE}"/>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20"/>
                    </a14:imgEffect>
                  </a14:imgLayer>
                </a14:imgProps>
              </a:ext>
            </a:extLst>
          </a:blip>
          <a:stretch>
            <a:fillRect/>
          </a:stretch>
        </p:blipFill>
        <p:spPr>
          <a:xfrm>
            <a:off x="3548558" y="2322248"/>
            <a:ext cx="6425741" cy="2743438"/>
          </a:xfrm>
          <a:prstGeom prst="rect">
            <a:avLst/>
          </a:prstGeom>
        </p:spPr>
      </p:pic>
      <p:pic>
        <p:nvPicPr>
          <p:cNvPr id="14" name="Afbeelding 13">
            <a:extLst>
              <a:ext uri="{FF2B5EF4-FFF2-40B4-BE49-F238E27FC236}">
                <a16:creationId xmlns:a16="http://schemas.microsoft.com/office/drawing/2014/main" id="{4980A38F-7C1B-41D9-B0F0-E224030E5977}"/>
              </a:ext>
            </a:extLst>
          </p:cNvPr>
          <p:cNvPicPr>
            <a:picLocks noChangeAspect="1"/>
          </p:cNvPicPr>
          <p:nvPr/>
        </p:nvPicPr>
        <p:blipFill>
          <a:blip r:embed="rId4"/>
          <a:stretch>
            <a:fillRect/>
          </a:stretch>
        </p:blipFill>
        <p:spPr>
          <a:xfrm>
            <a:off x="3550173" y="2322248"/>
            <a:ext cx="6425741" cy="2743438"/>
          </a:xfrm>
          <a:prstGeom prst="rect">
            <a:avLst/>
          </a:prstGeom>
        </p:spPr>
      </p:pic>
      <p:pic>
        <p:nvPicPr>
          <p:cNvPr id="15" name="Afbeelding 14">
            <a:extLst>
              <a:ext uri="{FF2B5EF4-FFF2-40B4-BE49-F238E27FC236}">
                <a16:creationId xmlns:a16="http://schemas.microsoft.com/office/drawing/2014/main" id="{C1CC2B26-D7BF-4AFF-B67D-D0E95637DCBD}"/>
              </a:ext>
            </a:extLst>
          </p:cNvPr>
          <p:cNvPicPr>
            <a:picLocks noChangeAspect="1"/>
          </p:cNvPicPr>
          <p:nvPr/>
        </p:nvPicPr>
        <p:blipFill>
          <a:blip r:embed="rId5">
            <a:extLst>
              <a:ext uri="{BEBA8EAE-BF5A-486C-A8C5-ECC9F3942E4B}">
                <a14:imgProps xmlns:a14="http://schemas.microsoft.com/office/drawing/2010/main">
                  <a14:imgLayer r:embed="rId6">
                    <a14:imgEffect>
                      <a14:artisticBlur radius="20"/>
                    </a14:imgEffect>
                  </a14:imgLayer>
                </a14:imgProps>
              </a:ext>
            </a:extLst>
          </a:blip>
          <a:stretch>
            <a:fillRect/>
          </a:stretch>
        </p:blipFill>
        <p:spPr>
          <a:xfrm>
            <a:off x="654523" y="644287"/>
            <a:ext cx="4432176" cy="1871634"/>
          </a:xfrm>
          <a:prstGeom prst="rect">
            <a:avLst/>
          </a:prstGeom>
        </p:spPr>
      </p:pic>
      <p:pic>
        <p:nvPicPr>
          <p:cNvPr id="16" name="Afbeelding 15">
            <a:extLst>
              <a:ext uri="{FF2B5EF4-FFF2-40B4-BE49-F238E27FC236}">
                <a16:creationId xmlns:a16="http://schemas.microsoft.com/office/drawing/2014/main" id="{F48865F6-9797-4E00-B933-248976CBFAF5}"/>
              </a:ext>
            </a:extLst>
          </p:cNvPr>
          <p:cNvPicPr>
            <a:picLocks noChangeAspect="1"/>
          </p:cNvPicPr>
          <p:nvPr/>
        </p:nvPicPr>
        <p:blipFill>
          <a:blip r:embed="rId7"/>
          <a:stretch>
            <a:fillRect/>
          </a:stretch>
        </p:blipFill>
        <p:spPr>
          <a:xfrm>
            <a:off x="654523" y="634239"/>
            <a:ext cx="4432176" cy="1871634"/>
          </a:xfrm>
          <a:prstGeom prst="rect">
            <a:avLst/>
          </a:prstGeom>
        </p:spPr>
      </p:pic>
      <p:pic>
        <p:nvPicPr>
          <p:cNvPr id="18" name="Afbeelding 17">
            <a:extLst>
              <a:ext uri="{FF2B5EF4-FFF2-40B4-BE49-F238E27FC236}">
                <a16:creationId xmlns:a16="http://schemas.microsoft.com/office/drawing/2014/main" id="{07BF8720-722E-40F3-8FA1-33851A7A6373}"/>
              </a:ext>
            </a:extLst>
          </p:cNvPr>
          <p:cNvPicPr>
            <a:picLocks noChangeAspect="1"/>
          </p:cNvPicPr>
          <p:nvPr/>
        </p:nvPicPr>
        <p:blipFill>
          <a:blip r:embed="rId8">
            <a:extLst>
              <a:ext uri="{BEBA8EAE-BF5A-486C-A8C5-ECC9F3942E4B}">
                <a14:imgProps xmlns:a14="http://schemas.microsoft.com/office/drawing/2010/main">
                  <a14:imgLayer r:embed="rId9">
                    <a14:imgEffect>
                      <a14:artisticBlur radius="20"/>
                    </a14:imgEffect>
                  </a14:imgLayer>
                </a14:imgProps>
              </a:ext>
            </a:extLst>
          </a:blip>
          <a:stretch>
            <a:fillRect/>
          </a:stretch>
        </p:blipFill>
        <p:spPr>
          <a:xfrm>
            <a:off x="7221135" y="450614"/>
            <a:ext cx="4316342" cy="1871634"/>
          </a:xfrm>
          <a:prstGeom prst="rect">
            <a:avLst/>
          </a:prstGeom>
        </p:spPr>
      </p:pic>
      <p:pic>
        <p:nvPicPr>
          <p:cNvPr id="19" name="Afbeelding 18">
            <a:extLst>
              <a:ext uri="{FF2B5EF4-FFF2-40B4-BE49-F238E27FC236}">
                <a16:creationId xmlns:a16="http://schemas.microsoft.com/office/drawing/2014/main" id="{90CD218E-5482-4803-A264-9CF2E276A24E}"/>
              </a:ext>
            </a:extLst>
          </p:cNvPr>
          <p:cNvPicPr>
            <a:picLocks noChangeAspect="1"/>
          </p:cNvPicPr>
          <p:nvPr/>
        </p:nvPicPr>
        <p:blipFill>
          <a:blip r:embed="rId10"/>
          <a:stretch>
            <a:fillRect/>
          </a:stretch>
        </p:blipFill>
        <p:spPr>
          <a:xfrm>
            <a:off x="7207008" y="461960"/>
            <a:ext cx="4316342" cy="1871634"/>
          </a:xfrm>
          <a:prstGeom prst="rect">
            <a:avLst/>
          </a:prstGeom>
        </p:spPr>
      </p:pic>
      <p:pic>
        <p:nvPicPr>
          <p:cNvPr id="21" name="Afbeelding 20">
            <a:extLst>
              <a:ext uri="{FF2B5EF4-FFF2-40B4-BE49-F238E27FC236}">
                <a16:creationId xmlns:a16="http://schemas.microsoft.com/office/drawing/2014/main" id="{E65B3270-DAF8-4F75-A80D-01A70712EEB4}"/>
              </a:ext>
            </a:extLst>
          </p:cNvPr>
          <p:cNvPicPr>
            <a:picLocks noChangeAspect="1"/>
          </p:cNvPicPr>
          <p:nvPr/>
        </p:nvPicPr>
        <p:blipFill>
          <a:blip r:embed="rId11">
            <a:extLst>
              <a:ext uri="{BEBA8EAE-BF5A-486C-A8C5-ECC9F3942E4B}">
                <a14:imgProps xmlns:a14="http://schemas.microsoft.com/office/drawing/2010/main">
                  <a14:imgLayer r:embed="rId12">
                    <a14:imgEffect>
                      <a14:artisticBlur radius="20"/>
                    </a14:imgEffect>
                  </a14:imgLayer>
                </a14:imgProps>
              </a:ext>
            </a:extLst>
          </a:blip>
          <a:stretch>
            <a:fillRect/>
          </a:stretch>
        </p:blipFill>
        <p:spPr>
          <a:xfrm>
            <a:off x="7083963" y="4976813"/>
            <a:ext cx="4590686" cy="1566808"/>
          </a:xfrm>
          <a:prstGeom prst="rect">
            <a:avLst/>
          </a:prstGeom>
        </p:spPr>
      </p:pic>
      <p:pic>
        <p:nvPicPr>
          <p:cNvPr id="23" name="Afbeelding 22">
            <a:extLst>
              <a:ext uri="{FF2B5EF4-FFF2-40B4-BE49-F238E27FC236}">
                <a16:creationId xmlns:a16="http://schemas.microsoft.com/office/drawing/2014/main" id="{E0DCFDB9-5012-4F36-92EE-767CD024557D}"/>
              </a:ext>
            </a:extLst>
          </p:cNvPr>
          <p:cNvPicPr>
            <a:picLocks noChangeAspect="1"/>
          </p:cNvPicPr>
          <p:nvPr/>
        </p:nvPicPr>
        <p:blipFill>
          <a:blip r:embed="rId13"/>
          <a:stretch>
            <a:fillRect/>
          </a:stretch>
        </p:blipFill>
        <p:spPr>
          <a:xfrm>
            <a:off x="7083963" y="4965467"/>
            <a:ext cx="4590686" cy="1566808"/>
          </a:xfrm>
          <a:prstGeom prst="rect">
            <a:avLst/>
          </a:prstGeom>
        </p:spPr>
      </p:pic>
      <p:pic>
        <p:nvPicPr>
          <p:cNvPr id="25" name="Afbeelding 24">
            <a:extLst>
              <a:ext uri="{FF2B5EF4-FFF2-40B4-BE49-F238E27FC236}">
                <a16:creationId xmlns:a16="http://schemas.microsoft.com/office/drawing/2014/main" id="{54CFE6EB-7AD6-45D5-9C04-BD8C59B79217}"/>
              </a:ext>
            </a:extLst>
          </p:cNvPr>
          <p:cNvPicPr>
            <a:picLocks noChangeAspect="1"/>
          </p:cNvPicPr>
          <p:nvPr/>
        </p:nvPicPr>
        <p:blipFill>
          <a:blip r:embed="rId14">
            <a:extLst>
              <a:ext uri="{BEBA8EAE-BF5A-486C-A8C5-ECC9F3942E4B}">
                <a14:imgProps xmlns:a14="http://schemas.microsoft.com/office/drawing/2010/main">
                  <a14:imgLayer r:embed="rId15">
                    <a14:imgEffect>
                      <a14:artisticBlur radius="20"/>
                    </a14:imgEffect>
                  </a14:imgLayer>
                </a14:imgProps>
              </a:ext>
            </a:extLst>
          </a:blip>
          <a:stretch>
            <a:fillRect/>
          </a:stretch>
        </p:blipFill>
        <p:spPr>
          <a:xfrm>
            <a:off x="1424942" y="5114668"/>
            <a:ext cx="4535817" cy="1152244"/>
          </a:xfrm>
          <a:prstGeom prst="rect">
            <a:avLst/>
          </a:prstGeom>
        </p:spPr>
      </p:pic>
      <p:pic>
        <p:nvPicPr>
          <p:cNvPr id="26" name="Afbeelding 25">
            <a:extLst>
              <a:ext uri="{FF2B5EF4-FFF2-40B4-BE49-F238E27FC236}">
                <a16:creationId xmlns:a16="http://schemas.microsoft.com/office/drawing/2014/main" id="{02E3AD25-D686-4328-89F9-0862FA396EB6}"/>
              </a:ext>
            </a:extLst>
          </p:cNvPr>
          <p:cNvPicPr>
            <a:picLocks noChangeAspect="1"/>
          </p:cNvPicPr>
          <p:nvPr/>
        </p:nvPicPr>
        <p:blipFill>
          <a:blip r:embed="rId16"/>
          <a:stretch>
            <a:fillRect/>
          </a:stretch>
        </p:blipFill>
        <p:spPr>
          <a:xfrm>
            <a:off x="1424942" y="5099546"/>
            <a:ext cx="4535817" cy="1152244"/>
          </a:xfrm>
          <a:prstGeom prst="rect">
            <a:avLst/>
          </a:prstGeom>
        </p:spPr>
      </p:pic>
      <p:pic>
        <p:nvPicPr>
          <p:cNvPr id="28" name="Afbeelding 27">
            <a:extLst>
              <a:ext uri="{FF2B5EF4-FFF2-40B4-BE49-F238E27FC236}">
                <a16:creationId xmlns:a16="http://schemas.microsoft.com/office/drawing/2014/main" id="{24ACA038-5E18-4642-9FD3-5CF63CA3C0A5}"/>
              </a:ext>
            </a:extLst>
          </p:cNvPr>
          <p:cNvPicPr>
            <a:picLocks noChangeAspect="1"/>
          </p:cNvPicPr>
          <p:nvPr/>
        </p:nvPicPr>
        <p:blipFill>
          <a:blip r:embed="rId17">
            <a:extLst>
              <a:ext uri="{BEBA8EAE-BF5A-486C-A8C5-ECC9F3942E4B}">
                <a14:imgProps xmlns:a14="http://schemas.microsoft.com/office/drawing/2010/main">
                  <a14:imgLayer r:embed="rId18">
                    <a14:imgEffect>
                      <a14:artisticBlur radius="20"/>
                    </a14:imgEffect>
                  </a14:imgLayer>
                </a14:imgProps>
              </a:ext>
            </a:extLst>
          </a:blip>
          <a:stretch>
            <a:fillRect/>
          </a:stretch>
        </p:blipFill>
        <p:spPr>
          <a:xfrm>
            <a:off x="577582" y="3240027"/>
            <a:ext cx="2847079" cy="1463167"/>
          </a:xfrm>
          <a:prstGeom prst="rect">
            <a:avLst/>
          </a:prstGeom>
        </p:spPr>
      </p:pic>
      <p:pic>
        <p:nvPicPr>
          <p:cNvPr id="31" name="Afbeelding 30">
            <a:extLst>
              <a:ext uri="{FF2B5EF4-FFF2-40B4-BE49-F238E27FC236}">
                <a16:creationId xmlns:a16="http://schemas.microsoft.com/office/drawing/2014/main" id="{18EB6455-A4A1-4FE6-BFEA-E99A2A636788}"/>
              </a:ext>
            </a:extLst>
          </p:cNvPr>
          <p:cNvPicPr>
            <a:picLocks noChangeAspect="1"/>
          </p:cNvPicPr>
          <p:nvPr/>
        </p:nvPicPr>
        <p:blipFill>
          <a:blip r:embed="rId19"/>
          <a:stretch>
            <a:fillRect/>
          </a:stretch>
        </p:blipFill>
        <p:spPr>
          <a:xfrm>
            <a:off x="577582" y="3232490"/>
            <a:ext cx="2847079" cy="1463167"/>
          </a:xfrm>
          <a:prstGeom prst="rect">
            <a:avLst/>
          </a:prstGeom>
        </p:spPr>
      </p:pic>
    </p:spTree>
    <p:extLst>
      <p:ext uri="{BB962C8B-B14F-4D97-AF65-F5344CB8AC3E}">
        <p14:creationId xmlns:p14="http://schemas.microsoft.com/office/powerpoint/2010/main" val="252498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par>
                          <p:cTn id="39" fill="hold">
                            <p:stCondLst>
                              <p:cond delay="0"/>
                            </p:stCondLst>
                            <p:childTnLst>
                              <p:par>
                                <p:cTn id="40" presetID="10" presetClass="entr" presetSubtype="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par>
                          <p:cTn id="47" fill="hold">
                            <p:stCondLst>
                              <p:cond delay="0"/>
                            </p:stCondLst>
                            <p:childTnLst>
                              <p:par>
                                <p:cTn id="48" presetID="10" presetClass="entr" presetSubtype="0" fill="hold"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3600" dirty="0"/>
              <a:t>Vindbaarheid</a:t>
            </a:r>
            <a:br>
              <a:rPr lang="nl-NL" sz="3600" dirty="0"/>
            </a:br>
            <a:r>
              <a:rPr lang="nl-NL" sz="3600" dirty="0" err="1"/>
              <a:t>Trouver</a:t>
            </a:r>
            <a:r>
              <a:rPr lang="nl-NL" sz="3600" dirty="0"/>
              <a:t> des </a:t>
            </a:r>
            <a:r>
              <a:rPr lang="nl-NL" sz="3600" dirty="0" err="1"/>
              <a:t>informations</a:t>
            </a:r>
            <a:endParaRPr lang="nl-NL" sz="3600" dirty="0"/>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160185740"/>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12" name="Tekstvak 11">
            <a:extLst>
              <a:ext uri="{FF2B5EF4-FFF2-40B4-BE49-F238E27FC236}">
                <a16:creationId xmlns:a16="http://schemas.microsoft.com/office/drawing/2014/main" id="{FEB8486F-31EC-40E9-B434-FF090D6FBBE4}"/>
              </a:ext>
            </a:extLst>
          </p:cNvPr>
          <p:cNvSpPr txBox="1"/>
          <p:nvPr/>
        </p:nvSpPr>
        <p:spPr>
          <a:xfrm>
            <a:off x="2641373" y="1212977"/>
            <a:ext cx="6633256" cy="369332"/>
          </a:xfrm>
          <a:prstGeom prst="rect">
            <a:avLst/>
          </a:prstGeom>
          <a:noFill/>
        </p:spPr>
        <p:txBody>
          <a:bodyPr wrap="square">
            <a:spAutoFit/>
          </a:bodyPr>
          <a:lstStyle/>
          <a:p>
            <a:pPr algn="ctr"/>
            <a:r>
              <a:rPr lang="nl-BE" b="1" dirty="0">
                <a:solidFill>
                  <a:schemeClr val="bg1"/>
                </a:solidFill>
                <a:latin typeface="+mj-lt"/>
              </a:rPr>
              <a:t>Leeftijd / </a:t>
            </a:r>
            <a:r>
              <a:rPr lang="nl-BE" b="1" dirty="0" err="1">
                <a:solidFill>
                  <a:schemeClr val="bg1"/>
                </a:solidFill>
                <a:latin typeface="+mj-lt"/>
              </a:rPr>
              <a:t>âge</a:t>
            </a:r>
            <a:r>
              <a:rPr lang="nl-BE" b="1" dirty="0">
                <a:solidFill>
                  <a:schemeClr val="bg1"/>
                </a:solidFill>
                <a:latin typeface="+mj-lt"/>
              </a:rPr>
              <a:t> </a:t>
            </a:r>
            <a:endParaRPr lang="fr-BE" b="1" dirty="0">
              <a:solidFill>
                <a:schemeClr val="bg1"/>
              </a:solidFill>
              <a:latin typeface="+mj-lt"/>
            </a:endParaRPr>
          </a:p>
        </p:txBody>
      </p:sp>
    </p:spTree>
    <p:extLst>
      <p:ext uri="{BB962C8B-B14F-4D97-AF65-F5344CB8AC3E}">
        <p14:creationId xmlns:p14="http://schemas.microsoft.com/office/powerpoint/2010/main" val="239021052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3600" dirty="0"/>
              <a:t>Duidelijkheid</a:t>
            </a:r>
            <a:br>
              <a:rPr lang="nl-NL" sz="3600" dirty="0"/>
            </a:br>
            <a:r>
              <a:rPr lang="nl-NL" sz="3600" dirty="0" err="1"/>
              <a:t>Clarté</a:t>
            </a:r>
            <a:endParaRPr lang="nl-NL" sz="3600" dirty="0"/>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3290069577"/>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12" name="Tekstvak 11">
            <a:extLst>
              <a:ext uri="{FF2B5EF4-FFF2-40B4-BE49-F238E27FC236}">
                <a16:creationId xmlns:a16="http://schemas.microsoft.com/office/drawing/2014/main" id="{FEB8486F-31EC-40E9-B434-FF090D6FBBE4}"/>
              </a:ext>
            </a:extLst>
          </p:cNvPr>
          <p:cNvSpPr txBox="1"/>
          <p:nvPr/>
        </p:nvSpPr>
        <p:spPr>
          <a:xfrm>
            <a:off x="2641373" y="1212977"/>
            <a:ext cx="6633256" cy="369332"/>
          </a:xfrm>
          <a:prstGeom prst="rect">
            <a:avLst/>
          </a:prstGeom>
          <a:noFill/>
        </p:spPr>
        <p:txBody>
          <a:bodyPr wrap="square">
            <a:spAutoFit/>
          </a:bodyPr>
          <a:lstStyle/>
          <a:p>
            <a:pPr algn="ctr"/>
            <a:r>
              <a:rPr lang="nl-BE" b="1" dirty="0">
                <a:solidFill>
                  <a:schemeClr val="bg1"/>
                </a:solidFill>
                <a:latin typeface="+mj-lt"/>
              </a:rPr>
              <a:t>Leeftijd / </a:t>
            </a:r>
            <a:r>
              <a:rPr lang="nl-BE" b="1" dirty="0" err="1">
                <a:solidFill>
                  <a:schemeClr val="bg1"/>
                </a:solidFill>
                <a:latin typeface="+mj-lt"/>
              </a:rPr>
              <a:t>âge</a:t>
            </a:r>
            <a:r>
              <a:rPr lang="nl-BE" b="1" dirty="0">
                <a:solidFill>
                  <a:schemeClr val="bg1"/>
                </a:solidFill>
                <a:latin typeface="+mj-lt"/>
              </a:rPr>
              <a:t> </a:t>
            </a:r>
            <a:endParaRPr lang="fr-BE" b="1" dirty="0">
              <a:solidFill>
                <a:schemeClr val="bg1"/>
              </a:solidFill>
              <a:latin typeface="+mj-lt"/>
            </a:endParaRPr>
          </a:p>
        </p:txBody>
      </p:sp>
    </p:spTree>
    <p:extLst>
      <p:ext uri="{BB962C8B-B14F-4D97-AF65-F5344CB8AC3E}">
        <p14:creationId xmlns:p14="http://schemas.microsoft.com/office/powerpoint/2010/main" val="148316990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3600" dirty="0"/>
              <a:t>Vindbaarheid</a:t>
            </a:r>
            <a:br>
              <a:rPr lang="nl-NL" sz="3600" dirty="0"/>
            </a:br>
            <a:r>
              <a:rPr lang="nl-NL" sz="3600" dirty="0" err="1"/>
              <a:t>Trouver</a:t>
            </a:r>
            <a:r>
              <a:rPr lang="nl-NL" sz="3600" dirty="0"/>
              <a:t> des </a:t>
            </a:r>
            <a:r>
              <a:rPr lang="nl-NL" sz="3600" dirty="0" err="1"/>
              <a:t>informations</a:t>
            </a:r>
            <a:endParaRPr lang="nl-NL" sz="3600" dirty="0"/>
          </a:p>
        </p:txBody>
      </p:sp>
      <p:graphicFrame>
        <p:nvGraphicFramePr>
          <p:cNvPr id="6" name="Grafiek 5">
            <a:extLst>
              <a:ext uri="{FF2B5EF4-FFF2-40B4-BE49-F238E27FC236}">
                <a16:creationId xmlns:a16="http://schemas.microsoft.com/office/drawing/2014/main" id="{819E1367-30B8-40DC-84BB-F0207FD8AF37}"/>
              </a:ext>
            </a:extLst>
          </p:cNvPr>
          <p:cNvGraphicFramePr/>
          <p:nvPr>
            <p:extLst>
              <p:ext uri="{D42A27DB-BD31-4B8C-83A1-F6EECF244321}">
                <p14:modId xmlns:p14="http://schemas.microsoft.com/office/powerpoint/2010/main" val="2140367235"/>
              </p:ext>
            </p:extLst>
          </p:nvPr>
        </p:nvGraphicFramePr>
        <p:xfrm>
          <a:off x="1941057" y="1161069"/>
          <a:ext cx="8128000" cy="538357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CC15CBD0-F5D2-4253-AC8D-FC578D460FC0}"/>
              </a:ext>
            </a:extLst>
          </p:cNvPr>
          <p:cNvSpPr txBox="1"/>
          <p:nvPr/>
        </p:nvSpPr>
        <p:spPr>
          <a:xfrm>
            <a:off x="5274844" y="1245331"/>
            <a:ext cx="1642309" cy="369332"/>
          </a:xfrm>
          <a:prstGeom prst="rect">
            <a:avLst/>
          </a:prstGeom>
          <a:noFill/>
        </p:spPr>
        <p:txBody>
          <a:bodyPr wrap="none" rtlCol="0">
            <a:spAutoFit/>
          </a:bodyPr>
          <a:lstStyle/>
          <a:p>
            <a:pPr algn="ctr"/>
            <a:r>
              <a:rPr lang="nl-BE" b="1" dirty="0">
                <a:solidFill>
                  <a:schemeClr val="bg1"/>
                </a:solidFill>
                <a:latin typeface="+mj-lt"/>
              </a:rPr>
              <a:t>Taal / </a:t>
            </a:r>
            <a:r>
              <a:rPr lang="nl-BE" b="1" dirty="0" err="1">
                <a:solidFill>
                  <a:schemeClr val="bg1"/>
                </a:solidFill>
                <a:latin typeface="+mj-lt"/>
              </a:rPr>
              <a:t>Langue</a:t>
            </a:r>
            <a:endParaRPr lang="fr-BE" b="1" dirty="0">
              <a:solidFill>
                <a:schemeClr val="bg1"/>
              </a:solidFill>
              <a:latin typeface="+mj-lt"/>
            </a:endParaRPr>
          </a:p>
        </p:txBody>
      </p:sp>
    </p:spTree>
    <p:extLst>
      <p:ext uri="{BB962C8B-B14F-4D97-AF65-F5344CB8AC3E}">
        <p14:creationId xmlns:p14="http://schemas.microsoft.com/office/powerpoint/2010/main" val="1771457984"/>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3600" dirty="0"/>
              <a:t>Duidelijkheid</a:t>
            </a:r>
            <a:br>
              <a:rPr lang="nl-NL" sz="3600" dirty="0"/>
            </a:br>
            <a:r>
              <a:rPr lang="nl-NL" sz="3600" dirty="0" err="1"/>
              <a:t>Clarté</a:t>
            </a:r>
            <a:endParaRPr lang="nl-NL" sz="3600" dirty="0"/>
          </a:p>
        </p:txBody>
      </p:sp>
      <p:graphicFrame>
        <p:nvGraphicFramePr>
          <p:cNvPr id="6" name="Grafiek 5">
            <a:extLst>
              <a:ext uri="{FF2B5EF4-FFF2-40B4-BE49-F238E27FC236}">
                <a16:creationId xmlns:a16="http://schemas.microsoft.com/office/drawing/2014/main" id="{819E1367-30B8-40DC-84BB-F0207FD8AF37}"/>
              </a:ext>
            </a:extLst>
          </p:cNvPr>
          <p:cNvGraphicFramePr/>
          <p:nvPr>
            <p:extLst>
              <p:ext uri="{D42A27DB-BD31-4B8C-83A1-F6EECF244321}">
                <p14:modId xmlns:p14="http://schemas.microsoft.com/office/powerpoint/2010/main" val="3310454645"/>
              </p:ext>
            </p:extLst>
          </p:nvPr>
        </p:nvGraphicFramePr>
        <p:xfrm>
          <a:off x="1941057"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CC15CBD0-F5D2-4253-AC8D-FC578D460FC0}"/>
              </a:ext>
            </a:extLst>
          </p:cNvPr>
          <p:cNvSpPr txBox="1"/>
          <p:nvPr/>
        </p:nvSpPr>
        <p:spPr>
          <a:xfrm>
            <a:off x="5274844" y="1245331"/>
            <a:ext cx="1642309" cy="369332"/>
          </a:xfrm>
          <a:prstGeom prst="rect">
            <a:avLst/>
          </a:prstGeom>
          <a:noFill/>
        </p:spPr>
        <p:txBody>
          <a:bodyPr wrap="none" rtlCol="0">
            <a:spAutoFit/>
          </a:bodyPr>
          <a:lstStyle/>
          <a:p>
            <a:pPr algn="ctr"/>
            <a:r>
              <a:rPr lang="nl-BE" b="1" dirty="0">
                <a:solidFill>
                  <a:schemeClr val="bg1"/>
                </a:solidFill>
                <a:latin typeface="+mj-lt"/>
              </a:rPr>
              <a:t>Taal / </a:t>
            </a:r>
            <a:r>
              <a:rPr lang="nl-BE" b="1" dirty="0" err="1">
                <a:solidFill>
                  <a:schemeClr val="bg1"/>
                </a:solidFill>
                <a:latin typeface="+mj-lt"/>
              </a:rPr>
              <a:t>Langue</a:t>
            </a:r>
            <a:endParaRPr lang="fr-BE" b="1" dirty="0">
              <a:solidFill>
                <a:schemeClr val="bg1"/>
              </a:solidFill>
              <a:latin typeface="+mj-lt"/>
            </a:endParaRPr>
          </a:p>
        </p:txBody>
      </p:sp>
    </p:spTree>
    <p:extLst>
      <p:ext uri="{BB962C8B-B14F-4D97-AF65-F5344CB8AC3E}">
        <p14:creationId xmlns:p14="http://schemas.microsoft.com/office/powerpoint/2010/main" val="63858978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24DA1-E937-4F28-A91B-452A5112F610}"/>
              </a:ext>
            </a:extLst>
          </p:cNvPr>
          <p:cNvSpPr>
            <a:spLocks noGrp="1"/>
          </p:cNvSpPr>
          <p:nvPr>
            <p:ph type="ctrTitle"/>
          </p:nvPr>
        </p:nvSpPr>
        <p:spPr/>
        <p:txBody>
          <a:bodyPr/>
          <a:lstStyle/>
          <a:p>
            <a:r>
              <a:rPr lang="nl-BE" sz="6000" dirty="0"/>
              <a:t>Resultaten / </a:t>
            </a:r>
            <a:r>
              <a:rPr lang="nl-BE" sz="6000" dirty="0" err="1"/>
              <a:t>Résultats</a:t>
            </a:r>
            <a:endParaRPr lang="fr-BE" dirty="0"/>
          </a:p>
        </p:txBody>
      </p:sp>
      <p:sp>
        <p:nvSpPr>
          <p:cNvPr id="3" name="Ondertitel 2">
            <a:extLst>
              <a:ext uri="{FF2B5EF4-FFF2-40B4-BE49-F238E27FC236}">
                <a16:creationId xmlns:a16="http://schemas.microsoft.com/office/drawing/2014/main" id="{80CB8C9B-B870-4DDF-B90A-3FF288480FC1}"/>
              </a:ext>
            </a:extLst>
          </p:cNvPr>
          <p:cNvSpPr>
            <a:spLocks noGrp="1"/>
          </p:cNvSpPr>
          <p:nvPr>
            <p:ph type="subTitle" idx="1"/>
          </p:nvPr>
        </p:nvSpPr>
        <p:spPr/>
        <p:txBody>
          <a:bodyPr/>
          <a:lstStyle/>
          <a:p>
            <a:r>
              <a:rPr lang="nl-BE" dirty="0"/>
              <a:t>Deelnemers / </a:t>
            </a:r>
            <a:r>
              <a:rPr lang="nl-BE" dirty="0" err="1"/>
              <a:t>Participants</a:t>
            </a:r>
            <a:endParaRPr lang="fr-BE" dirty="0"/>
          </a:p>
        </p:txBody>
      </p:sp>
    </p:spTree>
    <p:extLst>
      <p:ext uri="{BB962C8B-B14F-4D97-AF65-F5344CB8AC3E}">
        <p14:creationId xmlns:p14="http://schemas.microsoft.com/office/powerpoint/2010/main" val="551657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3600" dirty="0"/>
              <a:t>Vindbaarheid</a:t>
            </a:r>
            <a:br>
              <a:rPr lang="nl-NL" sz="3600" dirty="0"/>
            </a:br>
            <a:r>
              <a:rPr lang="nl-NL" sz="3600" dirty="0" err="1"/>
              <a:t>Trouver</a:t>
            </a:r>
            <a:r>
              <a:rPr lang="nl-NL" sz="3600" dirty="0"/>
              <a:t> des </a:t>
            </a:r>
            <a:r>
              <a:rPr lang="nl-NL" sz="3600" dirty="0" err="1"/>
              <a:t>informations</a:t>
            </a:r>
            <a:endParaRPr lang="nl-NL" sz="3600" dirty="0"/>
          </a:p>
        </p:txBody>
      </p:sp>
      <p:graphicFrame>
        <p:nvGraphicFramePr>
          <p:cNvPr id="6" name="Grafiek 5">
            <a:extLst>
              <a:ext uri="{FF2B5EF4-FFF2-40B4-BE49-F238E27FC236}">
                <a16:creationId xmlns:a16="http://schemas.microsoft.com/office/drawing/2014/main" id="{819E1367-30B8-40DC-84BB-F0207FD8AF37}"/>
              </a:ext>
            </a:extLst>
          </p:cNvPr>
          <p:cNvGraphicFramePr/>
          <p:nvPr>
            <p:extLst>
              <p:ext uri="{D42A27DB-BD31-4B8C-83A1-F6EECF244321}">
                <p14:modId xmlns:p14="http://schemas.microsoft.com/office/powerpoint/2010/main" val="481256146"/>
              </p:ext>
            </p:extLst>
          </p:nvPr>
        </p:nvGraphicFramePr>
        <p:xfrm>
          <a:off x="1941057" y="1161068"/>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CC15CBD0-F5D2-4253-AC8D-FC578D460FC0}"/>
              </a:ext>
            </a:extLst>
          </p:cNvPr>
          <p:cNvSpPr txBox="1"/>
          <p:nvPr/>
        </p:nvSpPr>
        <p:spPr>
          <a:xfrm>
            <a:off x="3772286" y="1245331"/>
            <a:ext cx="4647426" cy="369332"/>
          </a:xfrm>
          <a:prstGeom prst="rect">
            <a:avLst/>
          </a:prstGeom>
          <a:noFill/>
        </p:spPr>
        <p:txBody>
          <a:bodyPr wrap="none" rtlCol="0">
            <a:spAutoFit/>
          </a:bodyPr>
          <a:lstStyle/>
          <a:p>
            <a:pPr marL="0" algn="ctr" rtl="0" eaLnBrk="1" latinLnBrk="0" hangingPunct="1">
              <a:spcBef>
                <a:spcPts val="0"/>
              </a:spcBef>
              <a:spcAft>
                <a:spcPts val="0"/>
              </a:spcAft>
            </a:pPr>
            <a:r>
              <a:rPr lang="nl-BE" sz="1800" b="1" kern="1200" dirty="0">
                <a:solidFill>
                  <a:srgbClr val="FFFFFF"/>
                </a:solidFill>
                <a:effectLst/>
                <a:latin typeface="Arial" panose="020B0604020202020204" pitchFamily="34" charset="0"/>
                <a:ea typeface="+mn-ea"/>
                <a:cs typeface="+mn-cs"/>
              </a:rPr>
              <a:t>Eerste deelname / </a:t>
            </a:r>
            <a:r>
              <a:rPr lang="fr-BE" sz="1800" b="1" kern="1200" dirty="0">
                <a:solidFill>
                  <a:srgbClr val="FFFFFF"/>
                </a:solidFill>
                <a:effectLst/>
                <a:latin typeface="Arial" panose="020B0604020202020204" pitchFamily="34" charset="0"/>
                <a:ea typeface="+mn-ea"/>
                <a:cs typeface="+mn-cs"/>
              </a:rPr>
              <a:t>Première participation</a:t>
            </a:r>
            <a:endParaRPr lang="fr-BE" dirty="0">
              <a:effectLst/>
            </a:endParaRPr>
          </a:p>
        </p:txBody>
      </p:sp>
    </p:spTree>
    <p:extLst>
      <p:ext uri="{BB962C8B-B14F-4D97-AF65-F5344CB8AC3E}">
        <p14:creationId xmlns:p14="http://schemas.microsoft.com/office/powerpoint/2010/main" val="360071328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3600" dirty="0"/>
              <a:t>Duidelijkheid</a:t>
            </a:r>
            <a:br>
              <a:rPr lang="nl-NL" sz="3600" dirty="0"/>
            </a:br>
            <a:r>
              <a:rPr lang="nl-NL" sz="3600" dirty="0" err="1"/>
              <a:t>Clarté</a:t>
            </a:r>
            <a:endParaRPr lang="nl-NL" sz="3600" dirty="0"/>
          </a:p>
        </p:txBody>
      </p:sp>
      <p:graphicFrame>
        <p:nvGraphicFramePr>
          <p:cNvPr id="6" name="Grafiek 5">
            <a:extLst>
              <a:ext uri="{FF2B5EF4-FFF2-40B4-BE49-F238E27FC236}">
                <a16:creationId xmlns:a16="http://schemas.microsoft.com/office/drawing/2014/main" id="{819E1367-30B8-40DC-84BB-F0207FD8AF37}"/>
              </a:ext>
            </a:extLst>
          </p:cNvPr>
          <p:cNvGraphicFramePr/>
          <p:nvPr>
            <p:extLst>
              <p:ext uri="{D42A27DB-BD31-4B8C-83A1-F6EECF244321}">
                <p14:modId xmlns:p14="http://schemas.microsoft.com/office/powerpoint/2010/main" val="1001459372"/>
              </p:ext>
            </p:extLst>
          </p:nvPr>
        </p:nvGraphicFramePr>
        <p:xfrm>
          <a:off x="1941057"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CC15CBD0-F5D2-4253-AC8D-FC578D460FC0}"/>
              </a:ext>
            </a:extLst>
          </p:cNvPr>
          <p:cNvSpPr txBox="1"/>
          <p:nvPr/>
        </p:nvSpPr>
        <p:spPr>
          <a:xfrm>
            <a:off x="3772286" y="1245331"/>
            <a:ext cx="4647426" cy="369332"/>
          </a:xfrm>
          <a:prstGeom prst="rect">
            <a:avLst/>
          </a:prstGeom>
          <a:noFill/>
        </p:spPr>
        <p:txBody>
          <a:bodyPr wrap="none" rtlCol="0">
            <a:spAutoFit/>
          </a:bodyPr>
          <a:lstStyle/>
          <a:p>
            <a:pPr marL="0" algn="ctr" rtl="0" eaLnBrk="1" latinLnBrk="0" hangingPunct="1">
              <a:spcBef>
                <a:spcPts val="0"/>
              </a:spcBef>
              <a:spcAft>
                <a:spcPts val="0"/>
              </a:spcAft>
            </a:pPr>
            <a:r>
              <a:rPr lang="nl-BE" sz="1800" b="1" kern="1200" dirty="0">
                <a:solidFill>
                  <a:srgbClr val="FFFFFF"/>
                </a:solidFill>
                <a:effectLst/>
                <a:latin typeface="Arial" panose="020B0604020202020204" pitchFamily="34" charset="0"/>
                <a:ea typeface="+mn-ea"/>
                <a:cs typeface="+mn-cs"/>
              </a:rPr>
              <a:t>Eerste deelname / </a:t>
            </a:r>
            <a:r>
              <a:rPr lang="fr-BE" sz="1800" b="1" kern="1200" dirty="0">
                <a:solidFill>
                  <a:srgbClr val="FFFFFF"/>
                </a:solidFill>
                <a:effectLst/>
                <a:latin typeface="Arial" panose="020B0604020202020204" pitchFamily="34" charset="0"/>
                <a:ea typeface="+mn-ea"/>
                <a:cs typeface="+mn-cs"/>
              </a:rPr>
              <a:t>Première participation</a:t>
            </a:r>
            <a:endParaRPr lang="fr-BE" dirty="0">
              <a:effectLst/>
            </a:endParaRPr>
          </a:p>
        </p:txBody>
      </p:sp>
    </p:spTree>
    <p:extLst>
      <p:ext uri="{BB962C8B-B14F-4D97-AF65-F5344CB8AC3E}">
        <p14:creationId xmlns:p14="http://schemas.microsoft.com/office/powerpoint/2010/main" val="2895265774"/>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867982" y="2643208"/>
            <a:ext cx="5532818" cy="2032964"/>
          </a:xfrm>
        </p:spPr>
        <p:txBody>
          <a:bodyPr/>
          <a:lstStyle/>
          <a:p>
            <a:pPr algn="l"/>
            <a:r>
              <a:rPr lang="nl-NL" sz="2800" dirty="0"/>
              <a:t>Wat vond u van het gebruik van affiches, flyers of andere fysieke promotiematerialen?</a:t>
            </a:r>
            <a:br>
              <a:rPr lang="nl-NL" sz="2800" dirty="0"/>
            </a:br>
            <a:br>
              <a:rPr lang="nl-NL" sz="2800" dirty="0"/>
            </a:br>
            <a:r>
              <a:rPr lang="fr-BE" sz="2800" dirty="0"/>
              <a:t>Que pensez-vous de l’efficacité des affiches, flyers ou autres supports physiques de communication ?</a:t>
            </a:r>
          </a:p>
        </p:txBody>
      </p:sp>
      <p:graphicFrame>
        <p:nvGraphicFramePr>
          <p:cNvPr id="6" name="Grafiek 5">
            <a:extLst>
              <a:ext uri="{FF2B5EF4-FFF2-40B4-BE49-F238E27FC236}">
                <a16:creationId xmlns:a16="http://schemas.microsoft.com/office/drawing/2014/main" id="{DA1C529B-AEA8-49BD-BCFD-F83E6CE40C74}"/>
              </a:ext>
            </a:extLst>
          </p:cNvPr>
          <p:cNvGraphicFramePr/>
          <p:nvPr>
            <p:extLst>
              <p:ext uri="{D42A27DB-BD31-4B8C-83A1-F6EECF244321}">
                <p14:modId xmlns:p14="http://schemas.microsoft.com/office/powerpoint/2010/main" val="1840438987"/>
              </p:ext>
            </p:extLst>
          </p:nvPr>
        </p:nvGraphicFramePr>
        <p:xfrm>
          <a:off x="6059488" y="616449"/>
          <a:ext cx="6036256" cy="51203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979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384B30C-5B26-4358-B2AF-91C322F65480}"/>
              </a:ext>
            </a:extLst>
          </p:cNvPr>
          <p:cNvSpPr txBox="1"/>
          <p:nvPr/>
        </p:nvSpPr>
        <p:spPr>
          <a:xfrm>
            <a:off x="-391885" y="2621703"/>
            <a:ext cx="2731214" cy="923330"/>
          </a:xfrm>
          <a:prstGeom prst="rect">
            <a:avLst/>
          </a:prstGeom>
          <a:noFill/>
        </p:spPr>
        <p:txBody>
          <a:bodyPr wrap="square" rtlCol="0">
            <a:spAutoFit/>
          </a:bodyPr>
          <a:lstStyle/>
          <a:p>
            <a:pPr algn="ctr"/>
            <a:r>
              <a:rPr lang="nl-BE" b="1" dirty="0">
                <a:solidFill>
                  <a:schemeClr val="bg1"/>
                </a:solidFill>
                <a:latin typeface="+mj-lt"/>
              </a:rPr>
              <a:t>Vindbaarheid</a:t>
            </a:r>
          </a:p>
          <a:p>
            <a:pPr algn="ctr"/>
            <a:r>
              <a:rPr lang="nl-BE" b="1" dirty="0" err="1">
                <a:solidFill>
                  <a:schemeClr val="bg1"/>
                </a:solidFill>
                <a:latin typeface="+mj-lt"/>
              </a:rPr>
              <a:t>Trouver</a:t>
            </a:r>
            <a:r>
              <a:rPr lang="nl-BE" b="1" dirty="0">
                <a:solidFill>
                  <a:schemeClr val="bg1"/>
                </a:solidFill>
                <a:latin typeface="+mj-lt"/>
              </a:rPr>
              <a:t> des </a:t>
            </a:r>
            <a:r>
              <a:rPr lang="nl-BE" b="1" dirty="0" err="1">
                <a:solidFill>
                  <a:schemeClr val="bg1"/>
                </a:solidFill>
                <a:latin typeface="+mj-lt"/>
              </a:rPr>
              <a:t>informations</a:t>
            </a:r>
            <a:endParaRPr lang="fr-BE" b="1" dirty="0">
              <a:solidFill>
                <a:schemeClr val="bg1"/>
              </a:solidFill>
              <a:latin typeface="+mj-lt"/>
            </a:endParaRPr>
          </a:p>
        </p:txBody>
      </p:sp>
      <p:sp>
        <p:nvSpPr>
          <p:cNvPr id="5" name="Tekstvak 4">
            <a:extLst>
              <a:ext uri="{FF2B5EF4-FFF2-40B4-BE49-F238E27FC236}">
                <a16:creationId xmlns:a16="http://schemas.microsoft.com/office/drawing/2014/main" id="{CFA5ECC2-B1D6-43B8-9C6D-2A6CF57C233F}"/>
              </a:ext>
            </a:extLst>
          </p:cNvPr>
          <p:cNvSpPr txBox="1"/>
          <p:nvPr/>
        </p:nvSpPr>
        <p:spPr>
          <a:xfrm>
            <a:off x="10467129" y="2621703"/>
            <a:ext cx="1620957" cy="646331"/>
          </a:xfrm>
          <a:prstGeom prst="rect">
            <a:avLst/>
          </a:prstGeom>
          <a:noFill/>
        </p:spPr>
        <p:txBody>
          <a:bodyPr wrap="none" rtlCol="0">
            <a:spAutoFit/>
          </a:bodyPr>
          <a:lstStyle/>
          <a:p>
            <a:pPr algn="ctr"/>
            <a:r>
              <a:rPr lang="nl-BE" b="1" dirty="0">
                <a:solidFill>
                  <a:schemeClr val="bg1"/>
                </a:solidFill>
                <a:latin typeface="+mj-lt"/>
              </a:rPr>
              <a:t>Duidelijkheid</a:t>
            </a:r>
          </a:p>
          <a:p>
            <a:pPr algn="ctr"/>
            <a:r>
              <a:rPr lang="nl-BE" b="1" dirty="0" err="1">
                <a:solidFill>
                  <a:schemeClr val="bg1"/>
                </a:solidFill>
                <a:latin typeface="+mj-lt"/>
              </a:rPr>
              <a:t>Clarté</a:t>
            </a:r>
            <a:endParaRPr lang="nl-BE" b="1" dirty="0">
              <a:solidFill>
                <a:schemeClr val="bg1"/>
              </a:solidFill>
              <a:latin typeface="+mj-lt"/>
            </a:endParaRPr>
          </a:p>
        </p:txBody>
      </p:sp>
      <p:sp>
        <p:nvSpPr>
          <p:cNvPr id="14" name="Tekstvak 13">
            <a:extLst>
              <a:ext uri="{FF2B5EF4-FFF2-40B4-BE49-F238E27FC236}">
                <a16:creationId xmlns:a16="http://schemas.microsoft.com/office/drawing/2014/main" id="{8E7091B5-493F-4009-8617-64E556C55029}"/>
              </a:ext>
            </a:extLst>
          </p:cNvPr>
          <p:cNvSpPr txBox="1"/>
          <p:nvPr/>
        </p:nvSpPr>
        <p:spPr>
          <a:xfrm>
            <a:off x="4360522" y="514033"/>
            <a:ext cx="3632771" cy="800219"/>
          </a:xfrm>
          <a:prstGeom prst="rect">
            <a:avLst/>
          </a:prstGeom>
          <a:noFill/>
        </p:spPr>
        <p:txBody>
          <a:bodyPr wrap="square" rtlCol="0">
            <a:spAutoFit/>
          </a:bodyPr>
          <a:lstStyle/>
          <a:p>
            <a:pPr algn="ctr"/>
            <a:r>
              <a:rPr lang="nl-BE" sz="2800" b="1" dirty="0">
                <a:solidFill>
                  <a:schemeClr val="bg1"/>
                </a:solidFill>
                <a:latin typeface="+mj-lt"/>
              </a:rPr>
              <a:t>Brochure</a:t>
            </a:r>
            <a:endParaRPr lang="fr-BE" sz="2800" b="1" dirty="0">
              <a:solidFill>
                <a:schemeClr val="bg1"/>
              </a:solidFill>
              <a:latin typeface="+mj-lt"/>
            </a:endParaRPr>
          </a:p>
          <a:p>
            <a:pPr algn="ctr"/>
            <a:endParaRPr lang="fr-BE" b="1" dirty="0">
              <a:solidFill>
                <a:schemeClr val="bg1"/>
              </a:solidFill>
              <a:latin typeface="+mj-lt"/>
            </a:endParaRPr>
          </a:p>
        </p:txBody>
      </p:sp>
      <p:graphicFrame>
        <p:nvGraphicFramePr>
          <p:cNvPr id="10" name="Grafiek 9">
            <a:extLst>
              <a:ext uri="{FF2B5EF4-FFF2-40B4-BE49-F238E27FC236}">
                <a16:creationId xmlns:a16="http://schemas.microsoft.com/office/drawing/2014/main" id="{1B7DDAAD-1299-4432-997C-F40137C5FA4D}"/>
              </a:ext>
            </a:extLst>
          </p:cNvPr>
          <p:cNvGraphicFramePr/>
          <p:nvPr>
            <p:extLst>
              <p:ext uri="{D42A27DB-BD31-4B8C-83A1-F6EECF244321}">
                <p14:modId xmlns:p14="http://schemas.microsoft.com/office/powerpoint/2010/main" val="2902273574"/>
              </p:ext>
            </p:extLst>
          </p:nvPr>
        </p:nvGraphicFramePr>
        <p:xfrm>
          <a:off x="1961399" y="1473474"/>
          <a:ext cx="4215508" cy="40947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fiek 10">
            <a:extLst>
              <a:ext uri="{FF2B5EF4-FFF2-40B4-BE49-F238E27FC236}">
                <a16:creationId xmlns:a16="http://schemas.microsoft.com/office/drawing/2014/main" id="{86892EC0-64F2-4A11-835E-243C1F1EAE62}"/>
              </a:ext>
            </a:extLst>
          </p:cNvPr>
          <p:cNvGraphicFramePr/>
          <p:nvPr>
            <p:extLst>
              <p:ext uri="{D42A27DB-BD31-4B8C-83A1-F6EECF244321}">
                <p14:modId xmlns:p14="http://schemas.microsoft.com/office/powerpoint/2010/main" val="810846498"/>
              </p:ext>
            </p:extLst>
          </p:nvPr>
        </p:nvGraphicFramePr>
        <p:xfrm>
          <a:off x="6176907" y="1473475"/>
          <a:ext cx="4104291" cy="40947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24991904"/>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A781DCC-3717-45D0-A29B-2BECF68769A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417" b="83794" l="9991" r="96670">
                        <a14:foregroundMark x1="93959" y1="84015" x2="7678" y2="82439"/>
                        <a14:foregroundMark x1="96115" y1="84054" x2="95112" y2="84036"/>
                        <a14:foregroundMark x1="7678" y1="82439" x2="6568" y2="24544"/>
                        <a14:foregroundMark x1="6568" y1="24544" x2="34228" y2="21991"/>
                        <a14:foregroundMark x1="50683" y1="22101" x2="88714" y2="22355"/>
                        <a14:foregroundMark x1="34228" y1="21991" x2="36379" y2="22005"/>
                        <a14:foregroundMark x1="88714" y1="22355" x2="95930" y2="32517"/>
                        <a14:foregroundMark x1="96662" y1="83243" x2="96670" y2="83794"/>
                        <a14:foregroundMark x1="96508" y1="72544" x2="96580" y2="77527"/>
                        <a14:foregroundMark x1="96175" y1="49513" x2="96409" y2="65688"/>
                        <a14:foregroundMark x1="95930" y1="32517" x2="96124" y2="45978"/>
                        <a14:foregroundMark x1="93525" y1="81761" x2="12766" y2="25378"/>
                        <a14:foregroundMark x1="12303" y1="81032" x2="92507" y2="24336"/>
                        <a14:foregroundMark x1="83534" y1="74205" x2="83996" y2="32465"/>
                        <a14:foregroundMark x1="17946" y1="75091" x2="19519" y2="33194"/>
                        <a14:foregroundMark x1="36725" y1="39708" x2="64200" y2="39396"/>
                        <a14:foregroundMark x1="27197" y1="31735" x2="88714" y2="31579"/>
                        <a14:foregroundMark x1="95375" y1="27410" x2="87789" y2="21417"/>
                        <a14:foregroundMark x1="87789" y1="21417" x2="28955" y2="24648"/>
                        <a14:foregroundMark x1="28955" y1="24648" x2="27197" y2="24648"/>
                        <a14:backgroundMark x1="6383" y1="78843" x2="6383" y2="76498"/>
                        <a14:backgroundMark x1="7678" y1="82022" x2="7123" y2="77384"/>
                        <a14:backgroundMark x1="93340" y1="84784" x2="95097" y2="84054"/>
                        <a14:backgroundMark x1="98427" y1="83481" x2="98982" y2="43200"/>
                        <a14:backgroundMark x1="97410" y1="73788" x2="97410" y2="62168"/>
                        <a14:backgroundMark x1="96392" y1="72746" x2="97132" y2="61021"/>
                        <a14:backgroundMark x1="96392" y1="77540" x2="97687" y2="83168"/>
                        <a14:backgroundMark x1="94820" y1="84211" x2="81961" y2="84211"/>
                        <a14:backgroundMark x1="95652" y1="83794" x2="96670" y2="82022"/>
                        <a14:backgroundMark x1="96855" y1="51902" x2="96115" y2="45961"/>
                        <a14:backgroundMark x1="34135" y1="21157" x2="50324" y2="21730"/>
                        <a14:backgroundMark x1="50324" y1="21730" x2="49306" y2="21574"/>
                      </a14:backgroundRemoval>
                    </a14:imgEffect>
                  </a14:imgLayer>
                </a14:imgProps>
              </a:ext>
              <a:ext uri="{28A0092B-C50C-407E-A947-70E740481C1C}">
                <a14:useLocalDpi xmlns:a14="http://schemas.microsoft.com/office/drawing/2010/main" val="0"/>
              </a:ext>
            </a:extLst>
          </a:blip>
          <a:srcRect l="7386" t="22028" r="5156" b="16087"/>
          <a:stretch/>
        </p:blipFill>
        <p:spPr bwMode="auto">
          <a:xfrm rot="10800000">
            <a:off x="1315206" y="672799"/>
            <a:ext cx="3732392" cy="46874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BCC3D55-C7F7-4B36-B5EF-9F2950B5230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832" b="80146" l="4718" r="94820">
                        <a14:foregroundMark x1="8603" y1="27514" x2="12118" y2="71652"/>
                        <a14:foregroundMark x1="14709" y1="60813" x2="49121" y2="59875"/>
                        <a14:foregroundMark x1="51434" y1="58833" x2="69473" y2="58833"/>
                        <a14:foregroundMark x1="67438" y1="51694" x2="58002" y2="62793"/>
                        <a14:foregroundMark x1="15819" y1="25795" x2="67900" y2="24752"/>
                        <a14:foregroundMark x1="67900" y1="24752" x2="68548" y2="24909"/>
                        <a14:foregroundMark x1="76503" y1="22929" x2="82794" y2="59771"/>
                        <a14:foregroundMark x1="82794" y1="59771" x2="82424" y2="64773"/>
                        <a14:foregroundMark x1="74931" y1="35331" x2="71878" y2="57791"/>
                        <a14:foregroundMark x1="87789" y1="35591" x2="87512" y2="55654"/>
                        <a14:foregroundMark x1="91304" y1="40229" x2="86401" y2="69776"/>
                        <a14:foregroundMark x1="84274" y1="76655" x2="36448" y2="73372"/>
                        <a14:foregroundMark x1="26364" y1="74674" x2="70213" y2="76915"/>
                        <a14:foregroundMark x1="20722" y1="76759" x2="13506" y2="77592"/>
                        <a14:foregroundMark x1="9066" y1="77853" x2="6475" y2="56800"/>
                        <a14:foregroundMark x1="6475" y1="56800" x2="6475" y2="56071"/>
                        <a14:foregroundMark x1="9066" y1="78635" x2="26642" y2="76915"/>
                        <a14:foregroundMark x1="71600" y1="77176" x2="87604" y2="78009"/>
                        <a14:foregroundMark x1="87604" y1="78009" x2="74468" y2="76655"/>
                        <a14:foregroundMark x1="74468" y1="76655" x2="72988" y2="77176"/>
                        <a14:foregroundMark x1="74468" y1="78739" x2="88714" y2="79833"/>
                        <a14:foregroundMark x1="93895" y1="75977" x2="94820" y2="67431"/>
                        <a14:foregroundMark x1="10916" y1="30172" x2="30157" y2="30589"/>
                        <a14:foregroundMark x1="5735" y1="43095" x2="5088" y2="47994"/>
                        <a14:foregroundMark x1="4810" y1="51954" x2="5735" y2="57217"/>
                        <a14:foregroundMark x1="4810" y1="65711" x2="5735" y2="72017"/>
                        <a14:foregroundMark x1="89639" y1="80198" x2="93154" y2="75352"/>
                        <a14:foregroundMark x1="88714" y1="22251" x2="10731" y2="21678"/>
                        <a14:foregroundMark x1="10731" y1="21678" x2="64570" y2="23710"/>
                        <a14:foregroundMark x1="91304" y1="18187" x2="13506" y2="20167"/>
                        <a14:foregroundMark x1="91952" y1="18030" x2="81221" y2="16832"/>
                      </a14:backgroundRemoval>
                    </a14:imgEffect>
                  </a14:imgLayer>
                </a14:imgProps>
              </a:ext>
              <a:ext uri="{28A0092B-C50C-407E-A947-70E740481C1C}">
                <a14:useLocalDpi xmlns:a14="http://schemas.microsoft.com/office/drawing/2010/main" val="0"/>
              </a:ext>
            </a:extLst>
          </a:blip>
          <a:srcRect l="3194" t="15919" r="6365" b="18469"/>
          <a:stretch/>
        </p:blipFill>
        <p:spPr bwMode="auto">
          <a:xfrm rot="5400000">
            <a:off x="6331566" y="236688"/>
            <a:ext cx="4567336" cy="5880745"/>
          </a:xfrm>
          <a:prstGeom prst="rect">
            <a:avLst/>
          </a:prstGeom>
          <a:noFill/>
          <a:extLst>
            <a:ext uri="{909E8E84-426E-40DD-AFC4-6F175D3DCCD1}">
              <a14:hiddenFill xmlns:a14="http://schemas.microsoft.com/office/drawing/2010/main">
                <a:solidFill>
                  <a:srgbClr val="FFFFFF"/>
                </a:solidFill>
              </a14:hiddenFill>
            </a:ext>
          </a:extLst>
        </p:spPr>
      </p:pic>
      <p:sp>
        <p:nvSpPr>
          <p:cNvPr id="6" name="Tekstballon: ovaal 5">
            <a:extLst>
              <a:ext uri="{FF2B5EF4-FFF2-40B4-BE49-F238E27FC236}">
                <a16:creationId xmlns:a16="http://schemas.microsoft.com/office/drawing/2014/main" id="{79024409-BE30-45DD-8197-055CFB1EDD26}"/>
              </a:ext>
            </a:extLst>
          </p:cNvPr>
          <p:cNvSpPr/>
          <p:nvPr/>
        </p:nvSpPr>
        <p:spPr>
          <a:xfrm>
            <a:off x="8509000" y="2210531"/>
            <a:ext cx="3520813" cy="1707670"/>
          </a:xfrm>
          <a:prstGeom prst="wedgeEllipse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nl-BE" sz="1400" b="1" dirty="0">
                <a:solidFill>
                  <a:schemeClr val="tx1"/>
                </a:solidFill>
                <a:latin typeface="+mj-lt"/>
              </a:rPr>
            </a:br>
            <a:endParaRPr lang="nl-BE" sz="1400" b="1" dirty="0">
              <a:solidFill>
                <a:schemeClr val="tx1"/>
              </a:solidFill>
              <a:latin typeface="+mj-lt"/>
            </a:endParaRPr>
          </a:p>
          <a:p>
            <a:pPr algn="ctr"/>
            <a:r>
              <a:rPr lang="nl-BE" sz="1400" b="1" dirty="0">
                <a:solidFill>
                  <a:schemeClr val="tx1"/>
                </a:solidFill>
                <a:latin typeface="+mj-lt"/>
              </a:rPr>
              <a:t>Te laat uitgedeeld en daardoor niet nuttig meer</a:t>
            </a:r>
          </a:p>
          <a:p>
            <a:pPr algn="ctr"/>
            <a:endParaRPr lang="nl-BE" sz="1400" b="1" dirty="0">
              <a:solidFill>
                <a:schemeClr val="tx1"/>
              </a:solidFill>
              <a:latin typeface="+mj-lt"/>
            </a:endParaRPr>
          </a:p>
          <a:p>
            <a:pPr algn="ctr"/>
            <a:r>
              <a:rPr lang="fr-BE" sz="1400" b="1" dirty="0">
                <a:solidFill>
                  <a:schemeClr val="tx1"/>
                </a:solidFill>
                <a:latin typeface="+mj-lt"/>
              </a:rPr>
              <a:t>Distribué trop tard et donc devenu inutile</a:t>
            </a:r>
          </a:p>
          <a:p>
            <a:pPr algn="ctr"/>
            <a:endParaRPr lang="fr-BE" sz="1400" b="1" dirty="0">
              <a:solidFill>
                <a:schemeClr val="tx1"/>
              </a:solidFill>
              <a:latin typeface="+mj-lt"/>
            </a:endParaRPr>
          </a:p>
        </p:txBody>
      </p:sp>
      <p:sp>
        <p:nvSpPr>
          <p:cNvPr id="8" name="Tekstballon: rechthoek 7">
            <a:extLst>
              <a:ext uri="{FF2B5EF4-FFF2-40B4-BE49-F238E27FC236}">
                <a16:creationId xmlns:a16="http://schemas.microsoft.com/office/drawing/2014/main" id="{E0965F5F-3314-4E6B-9DBE-465788A9D581}"/>
              </a:ext>
            </a:extLst>
          </p:cNvPr>
          <p:cNvSpPr/>
          <p:nvPr/>
        </p:nvSpPr>
        <p:spPr>
          <a:xfrm>
            <a:off x="3608815" y="3864290"/>
            <a:ext cx="2877566" cy="2100318"/>
          </a:xfrm>
          <a:prstGeom prst="wedgeRect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Niet op genoeg plekken beschikbaar vooral voor personen buiten Brussel</a:t>
            </a:r>
            <a:br>
              <a:rPr lang="nl-BE" sz="1400" b="1" dirty="0">
                <a:solidFill>
                  <a:schemeClr val="tx1"/>
                </a:solidFill>
                <a:latin typeface="+mj-lt"/>
              </a:rPr>
            </a:br>
            <a:endParaRPr lang="nl-BE" sz="1400" b="1" dirty="0">
              <a:solidFill>
                <a:schemeClr val="tx1"/>
              </a:solidFill>
              <a:latin typeface="+mj-lt"/>
            </a:endParaRPr>
          </a:p>
          <a:p>
            <a:pPr algn="ctr"/>
            <a:r>
              <a:rPr lang="fr-BE" sz="1400" b="1" dirty="0">
                <a:solidFill>
                  <a:schemeClr val="tx1"/>
                </a:solidFill>
                <a:latin typeface="+mj-lt"/>
              </a:rPr>
              <a:t>Il n'est pas disponible dans suffisamment d'endroits, en particulier pour les personnes résidant en dehors de Bruxelles.</a:t>
            </a:r>
          </a:p>
        </p:txBody>
      </p:sp>
      <p:sp>
        <p:nvSpPr>
          <p:cNvPr id="4" name="Bijschrift: lijn 3">
            <a:extLst>
              <a:ext uri="{FF2B5EF4-FFF2-40B4-BE49-F238E27FC236}">
                <a16:creationId xmlns:a16="http://schemas.microsoft.com/office/drawing/2014/main" id="{B1078522-B830-4B2E-A718-AA5F81478544}"/>
              </a:ext>
            </a:extLst>
          </p:cNvPr>
          <p:cNvSpPr/>
          <p:nvPr/>
        </p:nvSpPr>
        <p:spPr>
          <a:xfrm>
            <a:off x="9206902" y="4674588"/>
            <a:ext cx="2132204" cy="492369"/>
          </a:xfrm>
          <a:prstGeom prst="borderCallout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Te kleine tekst /</a:t>
            </a:r>
            <a:br>
              <a:rPr lang="nl-BE" sz="1400" b="1" dirty="0">
                <a:solidFill>
                  <a:schemeClr val="tx1"/>
                </a:solidFill>
                <a:latin typeface="+mj-lt"/>
              </a:rPr>
            </a:br>
            <a:r>
              <a:rPr lang="nl-BE" sz="1400" b="1" dirty="0" err="1">
                <a:solidFill>
                  <a:schemeClr val="tx1"/>
                </a:solidFill>
                <a:latin typeface="+mj-lt"/>
              </a:rPr>
              <a:t>Texte</a:t>
            </a:r>
            <a:r>
              <a:rPr lang="nl-BE" sz="1400" b="1" dirty="0">
                <a:solidFill>
                  <a:schemeClr val="tx1"/>
                </a:solidFill>
                <a:latin typeface="+mj-lt"/>
              </a:rPr>
              <a:t> </a:t>
            </a:r>
            <a:r>
              <a:rPr lang="nl-BE" sz="1400" b="1" dirty="0" err="1">
                <a:solidFill>
                  <a:schemeClr val="tx1"/>
                </a:solidFill>
                <a:latin typeface="+mj-lt"/>
              </a:rPr>
              <a:t>trop</a:t>
            </a:r>
            <a:r>
              <a:rPr lang="nl-BE" sz="1400" b="1" dirty="0">
                <a:solidFill>
                  <a:schemeClr val="tx1"/>
                </a:solidFill>
                <a:latin typeface="+mj-lt"/>
              </a:rPr>
              <a:t> petit</a:t>
            </a:r>
            <a:endParaRPr lang="fr-BE" sz="1400" b="1" dirty="0">
              <a:solidFill>
                <a:schemeClr val="tx1"/>
              </a:solidFill>
              <a:latin typeface="+mj-lt"/>
            </a:endParaRPr>
          </a:p>
        </p:txBody>
      </p:sp>
      <p:sp>
        <p:nvSpPr>
          <p:cNvPr id="5" name="Bijschrift: dubbele gebogen lijn 4">
            <a:extLst>
              <a:ext uri="{FF2B5EF4-FFF2-40B4-BE49-F238E27FC236}">
                <a16:creationId xmlns:a16="http://schemas.microsoft.com/office/drawing/2014/main" id="{79100A86-7636-4C32-9516-14E1A93C0ABB}"/>
              </a:ext>
            </a:extLst>
          </p:cNvPr>
          <p:cNvSpPr/>
          <p:nvPr/>
        </p:nvSpPr>
        <p:spPr>
          <a:xfrm>
            <a:off x="7144404" y="209089"/>
            <a:ext cx="3168780" cy="1707670"/>
          </a:xfrm>
          <a:prstGeom prst="borderCallout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b="1" dirty="0">
              <a:solidFill>
                <a:schemeClr val="tx1"/>
              </a:solidFill>
              <a:latin typeface="+mj-lt"/>
            </a:endParaRPr>
          </a:p>
          <a:p>
            <a:pPr algn="ctr"/>
            <a:r>
              <a:rPr lang="nl-BE" sz="1400" b="1" dirty="0">
                <a:solidFill>
                  <a:schemeClr val="tx1"/>
                </a:solidFill>
                <a:latin typeface="+mj-lt"/>
              </a:rPr>
              <a:t>Voorkeur voor alfabetische volgorde of duidelijke legenda/kleuren systeem /</a:t>
            </a:r>
            <a:br>
              <a:rPr lang="nl-BE" sz="1400" b="1" dirty="0">
                <a:solidFill>
                  <a:schemeClr val="tx1"/>
                </a:solidFill>
                <a:latin typeface="+mj-lt"/>
              </a:rPr>
            </a:br>
            <a:endParaRPr lang="nl-BE" sz="1400" b="1" dirty="0">
              <a:solidFill>
                <a:schemeClr val="tx1"/>
              </a:solidFill>
              <a:latin typeface="+mj-lt"/>
            </a:endParaRPr>
          </a:p>
          <a:p>
            <a:pPr algn="ctr"/>
            <a:r>
              <a:rPr lang="fr-BE" sz="1400" b="1" dirty="0">
                <a:solidFill>
                  <a:schemeClr val="tx1"/>
                </a:solidFill>
                <a:latin typeface="+mj-lt"/>
              </a:rPr>
              <a:t>Préférence pour l'ordre alphabétique ou une légende claire/un système de couleurs</a:t>
            </a:r>
            <a:endParaRPr lang="nl-BE" sz="1400" b="1" dirty="0">
              <a:solidFill>
                <a:schemeClr val="tx1"/>
              </a:solidFill>
              <a:latin typeface="+mj-lt"/>
            </a:endParaRPr>
          </a:p>
          <a:p>
            <a:pPr algn="ctr"/>
            <a:endParaRPr lang="fr-BE" sz="1400" b="1" dirty="0">
              <a:solidFill>
                <a:schemeClr val="tx1"/>
              </a:solidFill>
              <a:latin typeface="+mj-lt"/>
            </a:endParaRPr>
          </a:p>
        </p:txBody>
      </p:sp>
      <p:sp>
        <p:nvSpPr>
          <p:cNvPr id="10" name="Bijschrift: gebogen lijn 9">
            <a:extLst>
              <a:ext uri="{FF2B5EF4-FFF2-40B4-BE49-F238E27FC236}">
                <a16:creationId xmlns:a16="http://schemas.microsoft.com/office/drawing/2014/main" id="{C506C3C0-D974-4DB0-BA75-9161D511003C}"/>
              </a:ext>
            </a:extLst>
          </p:cNvPr>
          <p:cNvSpPr/>
          <p:nvPr/>
        </p:nvSpPr>
        <p:spPr>
          <a:xfrm>
            <a:off x="4540330" y="2474175"/>
            <a:ext cx="3038315" cy="534054"/>
          </a:xfrm>
          <a:prstGeom prst="borderCallout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dirty="0">
                <a:solidFill>
                  <a:schemeClr val="tx1"/>
                </a:solidFill>
                <a:latin typeface="+mj-lt"/>
              </a:rPr>
              <a:t>Moeilijk uit te vouwen /</a:t>
            </a:r>
          </a:p>
          <a:p>
            <a:pPr algn="ctr"/>
            <a:r>
              <a:rPr lang="fr-BE" sz="1600" b="1" dirty="0">
                <a:solidFill>
                  <a:schemeClr val="tx1"/>
                </a:solidFill>
                <a:latin typeface="+mj-lt"/>
              </a:rPr>
              <a:t>Difficile à déplier</a:t>
            </a:r>
          </a:p>
        </p:txBody>
      </p:sp>
      <p:sp>
        <p:nvSpPr>
          <p:cNvPr id="11" name="Gedachtewolkje: wolk 10">
            <a:extLst>
              <a:ext uri="{FF2B5EF4-FFF2-40B4-BE49-F238E27FC236}">
                <a16:creationId xmlns:a16="http://schemas.microsoft.com/office/drawing/2014/main" id="{1F77762A-266D-4208-8BDC-110940D7CEAB}"/>
              </a:ext>
            </a:extLst>
          </p:cNvPr>
          <p:cNvSpPr/>
          <p:nvPr/>
        </p:nvSpPr>
        <p:spPr>
          <a:xfrm>
            <a:off x="254329" y="282617"/>
            <a:ext cx="2599403" cy="1707669"/>
          </a:xfrm>
          <a:prstGeom prst="cloud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b="1" dirty="0">
              <a:solidFill>
                <a:schemeClr val="tx1"/>
              </a:solidFill>
            </a:endParaRPr>
          </a:p>
          <a:p>
            <a:pPr algn="ctr"/>
            <a:br>
              <a:rPr lang="nl-BE" sz="1400" b="1" dirty="0">
                <a:solidFill>
                  <a:schemeClr val="tx1"/>
                </a:solidFill>
              </a:rPr>
            </a:br>
            <a:r>
              <a:rPr lang="nl-BE" sz="1400" b="1" dirty="0">
                <a:solidFill>
                  <a:schemeClr val="tx1"/>
                </a:solidFill>
              </a:rPr>
              <a:t>Illustratie niet door iedereen gewaardeerd /</a:t>
            </a:r>
          </a:p>
          <a:p>
            <a:pPr algn="ctr"/>
            <a:r>
              <a:rPr lang="fr-BE" sz="1400" b="1" dirty="0">
                <a:solidFill>
                  <a:schemeClr val="tx1"/>
                </a:solidFill>
              </a:rPr>
              <a:t>Illustration non appréciée par tous</a:t>
            </a:r>
          </a:p>
          <a:p>
            <a:pPr algn="ctr"/>
            <a:endParaRPr lang="fr-BE" sz="1400" b="1" dirty="0">
              <a:solidFill>
                <a:schemeClr val="tx1"/>
              </a:solidFill>
            </a:endParaRPr>
          </a:p>
        </p:txBody>
      </p:sp>
    </p:spTree>
    <p:extLst>
      <p:ext uri="{BB962C8B-B14F-4D97-AF65-F5344CB8AC3E}">
        <p14:creationId xmlns:p14="http://schemas.microsoft.com/office/powerpoint/2010/main" val="86674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800" fill="hold"/>
                                        <p:tgtEl>
                                          <p:spTgt spid="6"/>
                                        </p:tgtEl>
                                        <p:attrNameLst>
                                          <p:attrName>ppt_x</p:attrName>
                                        </p:attrNameLst>
                                      </p:cBhvr>
                                      <p:tavLst>
                                        <p:tav tm="0">
                                          <p:val>
                                            <p:strVal val="1+#ppt_w/2"/>
                                          </p:val>
                                        </p:tav>
                                        <p:tav tm="100000">
                                          <p:val>
                                            <p:strVal val="#ppt_x"/>
                                          </p:val>
                                        </p:tav>
                                      </p:tavLst>
                                    </p:anim>
                                    <p:anim calcmode="lin" valueType="num">
                                      <p:cBhvr additive="base">
                                        <p:cTn id="8" dur="8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animBg="1"/>
      <p:bldP spid="5"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3600" dirty="0"/>
              <a:t>Brochure: Vindbaarheid</a:t>
            </a:r>
            <a:br>
              <a:rPr lang="nl-NL" sz="3600" dirty="0"/>
            </a:br>
            <a:r>
              <a:rPr lang="nl-NL" sz="3600" dirty="0" err="1"/>
              <a:t>Trouver</a:t>
            </a:r>
            <a:r>
              <a:rPr lang="nl-NL" sz="3600" dirty="0"/>
              <a:t> des </a:t>
            </a:r>
            <a:r>
              <a:rPr lang="nl-NL" sz="3600" dirty="0" err="1"/>
              <a:t>informations</a:t>
            </a:r>
            <a:endParaRPr lang="nl-NL" sz="3600" dirty="0"/>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809846164"/>
              </p:ext>
            </p:extLst>
          </p:nvPr>
        </p:nvGraphicFramePr>
        <p:xfrm>
          <a:off x="2031999" y="1582309"/>
          <a:ext cx="8128000" cy="499742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kstvak 11">
            <a:extLst>
              <a:ext uri="{FF2B5EF4-FFF2-40B4-BE49-F238E27FC236}">
                <a16:creationId xmlns:a16="http://schemas.microsoft.com/office/drawing/2014/main" id="{FEB8486F-31EC-40E9-B434-FF090D6FBBE4}"/>
              </a:ext>
            </a:extLst>
          </p:cNvPr>
          <p:cNvSpPr txBox="1"/>
          <p:nvPr/>
        </p:nvSpPr>
        <p:spPr>
          <a:xfrm>
            <a:off x="2641373" y="1212977"/>
            <a:ext cx="6633256" cy="369332"/>
          </a:xfrm>
          <a:prstGeom prst="rect">
            <a:avLst/>
          </a:prstGeom>
          <a:noFill/>
        </p:spPr>
        <p:txBody>
          <a:bodyPr wrap="square">
            <a:spAutoFit/>
          </a:bodyPr>
          <a:lstStyle/>
          <a:p>
            <a:pPr algn="ctr"/>
            <a:r>
              <a:rPr lang="nl-BE" b="1" dirty="0">
                <a:solidFill>
                  <a:schemeClr val="bg1"/>
                </a:solidFill>
                <a:latin typeface="+mj-lt"/>
              </a:rPr>
              <a:t>Leeftijd / </a:t>
            </a:r>
            <a:r>
              <a:rPr lang="nl-BE" b="1" dirty="0" err="1">
                <a:solidFill>
                  <a:schemeClr val="bg1"/>
                </a:solidFill>
                <a:latin typeface="+mj-lt"/>
              </a:rPr>
              <a:t>âge</a:t>
            </a:r>
            <a:r>
              <a:rPr lang="nl-BE" b="1" dirty="0">
                <a:solidFill>
                  <a:schemeClr val="bg1"/>
                </a:solidFill>
                <a:latin typeface="+mj-lt"/>
              </a:rPr>
              <a:t> </a:t>
            </a:r>
            <a:endParaRPr lang="fr-BE" b="1" dirty="0">
              <a:solidFill>
                <a:schemeClr val="bg1"/>
              </a:solidFill>
              <a:latin typeface="+mj-lt"/>
            </a:endParaRPr>
          </a:p>
        </p:txBody>
      </p:sp>
      <p:sp>
        <p:nvSpPr>
          <p:cNvPr id="8" name="Bijschrift: lijn 7">
            <a:extLst>
              <a:ext uri="{FF2B5EF4-FFF2-40B4-BE49-F238E27FC236}">
                <a16:creationId xmlns:a16="http://schemas.microsoft.com/office/drawing/2014/main" id="{8F4770A5-13C1-4100-B7E2-74602AD1DB65}"/>
              </a:ext>
            </a:extLst>
          </p:cNvPr>
          <p:cNvSpPr/>
          <p:nvPr/>
        </p:nvSpPr>
        <p:spPr>
          <a:xfrm>
            <a:off x="560614" y="1582309"/>
            <a:ext cx="1871279" cy="2597805"/>
          </a:xfrm>
          <a:prstGeom prst="borderCallout1">
            <a:avLst>
              <a:gd name="adj1" fmla="val 38348"/>
              <a:gd name="adj2" fmla="val 99030"/>
              <a:gd name="adj3" fmla="val 64666"/>
              <a:gd name="adj4" fmla="val 17849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Brochures niet beschikbaar op plekken waar veel jongeren komen /</a:t>
            </a:r>
          </a:p>
          <a:p>
            <a:pPr algn="ctr"/>
            <a:br>
              <a:rPr lang="nl-BE" sz="1400" b="1" dirty="0">
                <a:solidFill>
                  <a:schemeClr val="tx1"/>
                </a:solidFill>
                <a:latin typeface="+mj-lt"/>
              </a:rPr>
            </a:br>
            <a:r>
              <a:rPr lang="fr-BE" sz="1400" b="1" dirty="0">
                <a:solidFill>
                  <a:schemeClr val="tx1"/>
                </a:solidFill>
                <a:latin typeface="+mj-lt"/>
              </a:rPr>
              <a:t>Les brochures ne sont pas disponibles dans les lieux fréquentés par les jeunes</a:t>
            </a:r>
          </a:p>
        </p:txBody>
      </p:sp>
    </p:spTree>
    <p:extLst>
      <p:ext uri="{BB962C8B-B14F-4D97-AF65-F5344CB8AC3E}">
        <p14:creationId xmlns:p14="http://schemas.microsoft.com/office/powerpoint/2010/main" val="1053917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3600" dirty="0"/>
              <a:t>Brochure: Duidelijkheid / </a:t>
            </a:r>
            <a:r>
              <a:rPr lang="nl-NL" sz="3600" dirty="0" err="1"/>
              <a:t>Clarté</a:t>
            </a:r>
            <a:endParaRPr lang="nl-NL" sz="3600" dirty="0"/>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1645228155"/>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12" name="Tekstvak 11">
            <a:extLst>
              <a:ext uri="{FF2B5EF4-FFF2-40B4-BE49-F238E27FC236}">
                <a16:creationId xmlns:a16="http://schemas.microsoft.com/office/drawing/2014/main" id="{FEB8486F-31EC-40E9-B434-FF090D6FBBE4}"/>
              </a:ext>
            </a:extLst>
          </p:cNvPr>
          <p:cNvSpPr txBox="1"/>
          <p:nvPr/>
        </p:nvSpPr>
        <p:spPr>
          <a:xfrm>
            <a:off x="2641373" y="1212977"/>
            <a:ext cx="6633256" cy="369332"/>
          </a:xfrm>
          <a:prstGeom prst="rect">
            <a:avLst/>
          </a:prstGeom>
          <a:noFill/>
        </p:spPr>
        <p:txBody>
          <a:bodyPr wrap="square">
            <a:spAutoFit/>
          </a:bodyPr>
          <a:lstStyle/>
          <a:p>
            <a:pPr algn="ctr"/>
            <a:r>
              <a:rPr lang="nl-BE" b="1" dirty="0">
                <a:solidFill>
                  <a:schemeClr val="bg1"/>
                </a:solidFill>
                <a:latin typeface="+mj-lt"/>
              </a:rPr>
              <a:t>Leeftijd / </a:t>
            </a:r>
            <a:r>
              <a:rPr lang="nl-BE" b="1" dirty="0" err="1">
                <a:solidFill>
                  <a:schemeClr val="bg1"/>
                </a:solidFill>
                <a:latin typeface="+mj-lt"/>
              </a:rPr>
              <a:t>âge</a:t>
            </a:r>
            <a:r>
              <a:rPr lang="nl-BE" b="1" dirty="0">
                <a:solidFill>
                  <a:schemeClr val="bg1"/>
                </a:solidFill>
                <a:latin typeface="+mj-lt"/>
              </a:rPr>
              <a:t> </a:t>
            </a:r>
            <a:endParaRPr lang="fr-BE" b="1" dirty="0">
              <a:solidFill>
                <a:schemeClr val="bg1"/>
              </a:solidFill>
              <a:latin typeface="+mj-lt"/>
            </a:endParaRPr>
          </a:p>
        </p:txBody>
      </p:sp>
      <p:sp>
        <p:nvSpPr>
          <p:cNvPr id="6" name="Bijschrift: lijn 5">
            <a:extLst>
              <a:ext uri="{FF2B5EF4-FFF2-40B4-BE49-F238E27FC236}">
                <a16:creationId xmlns:a16="http://schemas.microsoft.com/office/drawing/2014/main" id="{2748C400-65EC-4999-95FF-21982FCCCE3B}"/>
              </a:ext>
            </a:extLst>
          </p:cNvPr>
          <p:cNvSpPr/>
          <p:nvPr/>
        </p:nvSpPr>
        <p:spPr>
          <a:xfrm>
            <a:off x="10270811" y="1844675"/>
            <a:ext cx="1656582" cy="2871317"/>
          </a:xfrm>
          <a:prstGeom prst="borderCallout1">
            <a:avLst>
              <a:gd name="adj1" fmla="val 18750"/>
              <a:gd name="adj2" fmla="val -8333"/>
              <a:gd name="adj3" fmla="val 110050"/>
              <a:gd name="adj4" fmla="val -5471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Zijn vaak niet online of geïsoleerd, maar moeten de website wel gebruiken /</a:t>
            </a:r>
          </a:p>
          <a:p>
            <a:pPr algn="ctr"/>
            <a:br>
              <a:rPr lang="nl-BE" sz="1400" b="1" dirty="0">
                <a:solidFill>
                  <a:schemeClr val="tx1"/>
                </a:solidFill>
                <a:latin typeface="+mj-lt"/>
              </a:rPr>
            </a:br>
            <a:r>
              <a:rPr lang="fr-BE" sz="1400" b="1" dirty="0">
                <a:solidFill>
                  <a:schemeClr val="tx1"/>
                </a:solidFill>
                <a:latin typeface="+mj-lt"/>
              </a:rPr>
              <a:t>Ne sont souvent pas en ligne ou isolés, mais ont besoin d'utiliser le site web</a:t>
            </a:r>
          </a:p>
        </p:txBody>
      </p:sp>
    </p:spTree>
    <p:extLst>
      <p:ext uri="{BB962C8B-B14F-4D97-AF65-F5344CB8AC3E}">
        <p14:creationId xmlns:p14="http://schemas.microsoft.com/office/powerpoint/2010/main" val="488251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3600" dirty="0"/>
              <a:t>Brochure: Vindbaarheid</a:t>
            </a:r>
            <a:br>
              <a:rPr lang="nl-NL" sz="3600" dirty="0"/>
            </a:br>
            <a:r>
              <a:rPr lang="nl-NL" sz="3600" dirty="0" err="1"/>
              <a:t>Trouver</a:t>
            </a:r>
            <a:r>
              <a:rPr lang="nl-NL" sz="3600" dirty="0"/>
              <a:t> des </a:t>
            </a:r>
            <a:r>
              <a:rPr lang="nl-NL" sz="3600" dirty="0" err="1"/>
              <a:t>informations</a:t>
            </a:r>
            <a:endParaRPr lang="nl-NL" sz="3600" dirty="0"/>
          </a:p>
        </p:txBody>
      </p:sp>
      <p:graphicFrame>
        <p:nvGraphicFramePr>
          <p:cNvPr id="6" name="Grafiek 5">
            <a:extLst>
              <a:ext uri="{FF2B5EF4-FFF2-40B4-BE49-F238E27FC236}">
                <a16:creationId xmlns:a16="http://schemas.microsoft.com/office/drawing/2014/main" id="{819E1367-30B8-40DC-84BB-F0207FD8AF37}"/>
              </a:ext>
            </a:extLst>
          </p:cNvPr>
          <p:cNvGraphicFramePr/>
          <p:nvPr>
            <p:extLst>
              <p:ext uri="{D42A27DB-BD31-4B8C-83A1-F6EECF244321}">
                <p14:modId xmlns:p14="http://schemas.microsoft.com/office/powerpoint/2010/main" val="104773368"/>
              </p:ext>
            </p:extLst>
          </p:nvPr>
        </p:nvGraphicFramePr>
        <p:xfrm>
          <a:off x="1908400" y="1052211"/>
          <a:ext cx="8128000" cy="572717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16516"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CC15CBD0-F5D2-4253-AC8D-FC578D460FC0}"/>
              </a:ext>
            </a:extLst>
          </p:cNvPr>
          <p:cNvSpPr txBox="1"/>
          <p:nvPr/>
        </p:nvSpPr>
        <p:spPr>
          <a:xfrm>
            <a:off x="5205674" y="1397643"/>
            <a:ext cx="1642309" cy="369332"/>
          </a:xfrm>
          <a:prstGeom prst="rect">
            <a:avLst/>
          </a:prstGeom>
          <a:noFill/>
        </p:spPr>
        <p:txBody>
          <a:bodyPr wrap="none" rtlCol="0">
            <a:spAutoFit/>
          </a:bodyPr>
          <a:lstStyle/>
          <a:p>
            <a:pPr algn="ctr"/>
            <a:r>
              <a:rPr lang="nl-BE" b="1" dirty="0">
                <a:solidFill>
                  <a:schemeClr val="bg1"/>
                </a:solidFill>
                <a:latin typeface="+mj-lt"/>
              </a:rPr>
              <a:t>Taal / </a:t>
            </a:r>
            <a:r>
              <a:rPr lang="nl-BE" b="1" dirty="0" err="1">
                <a:solidFill>
                  <a:schemeClr val="bg1"/>
                </a:solidFill>
                <a:latin typeface="+mj-lt"/>
              </a:rPr>
              <a:t>Langue</a:t>
            </a:r>
            <a:endParaRPr lang="fr-BE" b="1" dirty="0">
              <a:solidFill>
                <a:schemeClr val="bg1"/>
              </a:solidFill>
              <a:latin typeface="+mj-lt"/>
            </a:endParaRPr>
          </a:p>
        </p:txBody>
      </p:sp>
      <p:sp>
        <p:nvSpPr>
          <p:cNvPr id="7" name="Bijschrift: lijn 6">
            <a:extLst>
              <a:ext uri="{FF2B5EF4-FFF2-40B4-BE49-F238E27FC236}">
                <a16:creationId xmlns:a16="http://schemas.microsoft.com/office/drawing/2014/main" id="{06EDB86D-00DF-4D83-A7FF-22E03F1DBDDD}"/>
              </a:ext>
            </a:extLst>
          </p:cNvPr>
          <p:cNvSpPr/>
          <p:nvPr/>
        </p:nvSpPr>
        <p:spPr>
          <a:xfrm>
            <a:off x="10189029" y="1844676"/>
            <a:ext cx="1738364" cy="2636890"/>
          </a:xfrm>
          <a:prstGeom prst="borderCallout1">
            <a:avLst>
              <a:gd name="adj1" fmla="val 18750"/>
              <a:gd name="adj2" fmla="val -8333"/>
              <a:gd name="adj3" fmla="val 98501"/>
              <a:gd name="adj4" fmla="val -4561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Tip: Adverteer via de EU instellingen om expats te bereiken /</a:t>
            </a:r>
          </a:p>
          <a:p>
            <a:pPr algn="ctr"/>
            <a:br>
              <a:rPr lang="nl-BE" sz="1400" b="1" dirty="0">
                <a:solidFill>
                  <a:schemeClr val="tx1"/>
                </a:solidFill>
                <a:latin typeface="+mj-lt"/>
              </a:rPr>
            </a:br>
            <a:r>
              <a:rPr lang="fr-BE" sz="1400" b="1" dirty="0">
                <a:solidFill>
                  <a:schemeClr val="tx1"/>
                </a:solidFill>
                <a:latin typeface="+mj-lt"/>
              </a:rPr>
              <a:t>Conseil : faites de la publicité auprès des institutions de l'UE pour atteindre les expatriés</a:t>
            </a:r>
          </a:p>
        </p:txBody>
      </p:sp>
    </p:spTree>
    <p:extLst>
      <p:ext uri="{BB962C8B-B14F-4D97-AF65-F5344CB8AC3E}">
        <p14:creationId xmlns:p14="http://schemas.microsoft.com/office/powerpoint/2010/main" val="492570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3600" dirty="0"/>
              <a:t>Brochure: Duidelijkheid / </a:t>
            </a:r>
            <a:r>
              <a:rPr lang="nl-NL" sz="3600" dirty="0" err="1"/>
              <a:t>Clarté</a:t>
            </a:r>
            <a:endParaRPr lang="nl-NL" sz="3600" dirty="0"/>
          </a:p>
        </p:txBody>
      </p:sp>
      <p:graphicFrame>
        <p:nvGraphicFramePr>
          <p:cNvPr id="6" name="Grafiek 5">
            <a:extLst>
              <a:ext uri="{FF2B5EF4-FFF2-40B4-BE49-F238E27FC236}">
                <a16:creationId xmlns:a16="http://schemas.microsoft.com/office/drawing/2014/main" id="{819E1367-30B8-40DC-84BB-F0207FD8AF37}"/>
              </a:ext>
            </a:extLst>
          </p:cNvPr>
          <p:cNvGraphicFramePr/>
          <p:nvPr>
            <p:extLst>
              <p:ext uri="{D42A27DB-BD31-4B8C-83A1-F6EECF244321}">
                <p14:modId xmlns:p14="http://schemas.microsoft.com/office/powerpoint/2010/main" val="2614673252"/>
              </p:ext>
            </p:extLst>
          </p:nvPr>
        </p:nvGraphicFramePr>
        <p:xfrm>
          <a:off x="1941057" y="1161068"/>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CC15CBD0-F5D2-4253-AC8D-FC578D460FC0}"/>
              </a:ext>
            </a:extLst>
          </p:cNvPr>
          <p:cNvSpPr txBox="1"/>
          <p:nvPr/>
        </p:nvSpPr>
        <p:spPr>
          <a:xfrm>
            <a:off x="5274844" y="1245331"/>
            <a:ext cx="1642309" cy="369332"/>
          </a:xfrm>
          <a:prstGeom prst="rect">
            <a:avLst/>
          </a:prstGeom>
          <a:noFill/>
        </p:spPr>
        <p:txBody>
          <a:bodyPr wrap="none" rtlCol="0">
            <a:spAutoFit/>
          </a:bodyPr>
          <a:lstStyle/>
          <a:p>
            <a:pPr algn="ctr"/>
            <a:r>
              <a:rPr lang="nl-BE" b="1" dirty="0">
                <a:solidFill>
                  <a:schemeClr val="bg1"/>
                </a:solidFill>
                <a:latin typeface="+mj-lt"/>
              </a:rPr>
              <a:t>Taal / </a:t>
            </a:r>
            <a:r>
              <a:rPr lang="nl-BE" b="1" dirty="0" err="1">
                <a:solidFill>
                  <a:schemeClr val="bg1"/>
                </a:solidFill>
                <a:latin typeface="+mj-lt"/>
              </a:rPr>
              <a:t>Langue</a:t>
            </a:r>
            <a:endParaRPr lang="fr-BE" b="1" dirty="0">
              <a:solidFill>
                <a:schemeClr val="bg1"/>
              </a:solidFill>
              <a:latin typeface="+mj-lt"/>
            </a:endParaRPr>
          </a:p>
        </p:txBody>
      </p:sp>
      <p:sp>
        <p:nvSpPr>
          <p:cNvPr id="7" name="Tekstballon: ovaal 6">
            <a:extLst>
              <a:ext uri="{FF2B5EF4-FFF2-40B4-BE49-F238E27FC236}">
                <a16:creationId xmlns:a16="http://schemas.microsoft.com/office/drawing/2014/main" id="{A0049553-4500-4D5E-BCF7-7060932D7B5B}"/>
              </a:ext>
            </a:extLst>
          </p:cNvPr>
          <p:cNvSpPr/>
          <p:nvPr/>
        </p:nvSpPr>
        <p:spPr>
          <a:xfrm>
            <a:off x="8348068" y="3749839"/>
            <a:ext cx="3441977" cy="2238048"/>
          </a:xfrm>
          <a:prstGeom prst="wedgeEllipse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nl-BE" sz="1400" b="1" dirty="0">
                <a:solidFill>
                  <a:schemeClr val="tx1"/>
                </a:solidFill>
                <a:latin typeface="+mj-lt"/>
              </a:rPr>
            </a:br>
            <a:endParaRPr lang="nl-BE" sz="1400" b="1" dirty="0">
              <a:solidFill>
                <a:schemeClr val="tx1"/>
              </a:solidFill>
              <a:latin typeface="+mj-lt"/>
            </a:endParaRPr>
          </a:p>
          <a:p>
            <a:pPr algn="ctr"/>
            <a:r>
              <a:rPr lang="nl-BE" sz="1400" b="1" dirty="0">
                <a:solidFill>
                  <a:schemeClr val="tx1"/>
                </a:solidFill>
                <a:latin typeface="+mj-lt"/>
              </a:rPr>
              <a:t>Sommigen wisten niet dat het in meerdere talen beschikbaar was</a:t>
            </a:r>
          </a:p>
          <a:p>
            <a:pPr algn="ctr"/>
            <a:endParaRPr lang="nl-BE" sz="1400" b="1" dirty="0">
              <a:solidFill>
                <a:schemeClr val="tx1"/>
              </a:solidFill>
              <a:latin typeface="+mj-lt"/>
            </a:endParaRPr>
          </a:p>
          <a:p>
            <a:pPr algn="ctr"/>
            <a:r>
              <a:rPr lang="fr-BE" sz="1400" b="1" dirty="0">
                <a:solidFill>
                  <a:schemeClr val="tx1"/>
                </a:solidFill>
                <a:latin typeface="+mj-lt"/>
              </a:rPr>
              <a:t>Certains ne savaient pas qu'il était disponible en plusieurs langues</a:t>
            </a:r>
          </a:p>
          <a:p>
            <a:pPr algn="ctr"/>
            <a:endParaRPr lang="fr-BE" sz="1400" b="1" dirty="0">
              <a:solidFill>
                <a:schemeClr val="tx1"/>
              </a:solidFill>
              <a:latin typeface="+mj-lt"/>
            </a:endParaRPr>
          </a:p>
        </p:txBody>
      </p:sp>
    </p:spTree>
    <p:extLst>
      <p:ext uri="{BB962C8B-B14F-4D97-AF65-F5344CB8AC3E}">
        <p14:creationId xmlns:p14="http://schemas.microsoft.com/office/powerpoint/2010/main" val="1918833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800" fill="hold"/>
                                        <p:tgtEl>
                                          <p:spTgt spid="7"/>
                                        </p:tgtEl>
                                        <p:attrNameLst>
                                          <p:attrName>ppt_x</p:attrName>
                                        </p:attrNameLst>
                                      </p:cBhvr>
                                      <p:tavLst>
                                        <p:tav tm="0">
                                          <p:val>
                                            <p:strVal val="1+#ppt_w/2"/>
                                          </p:val>
                                        </p:tav>
                                        <p:tav tm="100000">
                                          <p:val>
                                            <p:strVal val="#ppt_x"/>
                                          </p:val>
                                        </p:tav>
                                      </p:tavLst>
                                    </p:anim>
                                    <p:anim calcmode="lin" valueType="num">
                                      <p:cBhvr additive="base">
                                        <p:cTn id="8" dur="8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3600" dirty="0"/>
              <a:t>Brochure: Vindbaarheid</a:t>
            </a:r>
            <a:br>
              <a:rPr lang="nl-NL" sz="3600" dirty="0"/>
            </a:br>
            <a:r>
              <a:rPr lang="nl-NL" sz="3600" dirty="0" err="1"/>
              <a:t>Trouver</a:t>
            </a:r>
            <a:r>
              <a:rPr lang="nl-NL" sz="3600" dirty="0"/>
              <a:t> des </a:t>
            </a:r>
            <a:r>
              <a:rPr lang="nl-NL" sz="3600" dirty="0" err="1"/>
              <a:t>informations</a:t>
            </a:r>
            <a:endParaRPr lang="nl-NL" sz="3600" dirty="0"/>
          </a:p>
        </p:txBody>
      </p:sp>
      <p:graphicFrame>
        <p:nvGraphicFramePr>
          <p:cNvPr id="6" name="Grafiek 5">
            <a:extLst>
              <a:ext uri="{FF2B5EF4-FFF2-40B4-BE49-F238E27FC236}">
                <a16:creationId xmlns:a16="http://schemas.microsoft.com/office/drawing/2014/main" id="{819E1367-30B8-40DC-84BB-F0207FD8AF37}"/>
              </a:ext>
            </a:extLst>
          </p:cNvPr>
          <p:cNvGraphicFramePr/>
          <p:nvPr>
            <p:extLst>
              <p:ext uri="{D42A27DB-BD31-4B8C-83A1-F6EECF244321}">
                <p14:modId xmlns:p14="http://schemas.microsoft.com/office/powerpoint/2010/main" val="2417616298"/>
              </p:ext>
            </p:extLst>
          </p:nvPr>
        </p:nvGraphicFramePr>
        <p:xfrm>
          <a:off x="1941057" y="1161068"/>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CC15CBD0-F5D2-4253-AC8D-FC578D460FC0}"/>
              </a:ext>
            </a:extLst>
          </p:cNvPr>
          <p:cNvSpPr txBox="1"/>
          <p:nvPr/>
        </p:nvSpPr>
        <p:spPr>
          <a:xfrm>
            <a:off x="3772286" y="1245331"/>
            <a:ext cx="4647426" cy="369332"/>
          </a:xfrm>
          <a:prstGeom prst="rect">
            <a:avLst/>
          </a:prstGeom>
          <a:noFill/>
        </p:spPr>
        <p:txBody>
          <a:bodyPr wrap="none" rtlCol="0">
            <a:spAutoFit/>
          </a:bodyPr>
          <a:lstStyle/>
          <a:p>
            <a:pPr marL="0" algn="ctr" rtl="0" eaLnBrk="1" latinLnBrk="0" hangingPunct="1">
              <a:spcBef>
                <a:spcPts val="0"/>
              </a:spcBef>
              <a:spcAft>
                <a:spcPts val="0"/>
              </a:spcAft>
            </a:pPr>
            <a:r>
              <a:rPr lang="nl-BE" sz="1800" b="1" kern="1200" dirty="0">
                <a:solidFill>
                  <a:srgbClr val="FFFFFF"/>
                </a:solidFill>
                <a:effectLst/>
                <a:latin typeface="Arial" panose="020B0604020202020204" pitchFamily="34" charset="0"/>
                <a:ea typeface="+mn-ea"/>
                <a:cs typeface="+mn-cs"/>
              </a:rPr>
              <a:t>Eerste deelname / </a:t>
            </a:r>
            <a:r>
              <a:rPr lang="fr-BE" sz="1800" b="1" kern="1200" dirty="0">
                <a:solidFill>
                  <a:srgbClr val="FFFFFF"/>
                </a:solidFill>
                <a:effectLst/>
                <a:latin typeface="Arial" panose="020B0604020202020204" pitchFamily="34" charset="0"/>
                <a:ea typeface="+mn-ea"/>
                <a:cs typeface="+mn-cs"/>
              </a:rPr>
              <a:t>Première participation</a:t>
            </a:r>
            <a:endParaRPr lang="fr-BE" dirty="0">
              <a:effectLst/>
            </a:endParaRPr>
          </a:p>
        </p:txBody>
      </p:sp>
    </p:spTree>
    <p:extLst>
      <p:ext uri="{BB962C8B-B14F-4D97-AF65-F5344CB8AC3E}">
        <p14:creationId xmlns:p14="http://schemas.microsoft.com/office/powerpoint/2010/main" val="48738870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2A16F-E2B3-47DD-A9E2-5C437C9FF10D}"/>
              </a:ext>
            </a:extLst>
          </p:cNvPr>
          <p:cNvSpPr>
            <a:spLocks noGrp="1"/>
          </p:cNvSpPr>
          <p:nvPr>
            <p:ph type="ctrTitle"/>
          </p:nvPr>
        </p:nvSpPr>
        <p:spPr>
          <a:xfrm>
            <a:off x="938728" y="2326190"/>
            <a:ext cx="10039349" cy="2387600"/>
          </a:xfrm>
        </p:spPr>
        <p:txBody>
          <a:bodyPr/>
          <a:lstStyle/>
          <a:p>
            <a:r>
              <a:rPr lang="nl-BE" sz="2800" dirty="0"/>
              <a:t>Survey verstuurd naar </a:t>
            </a:r>
            <a:r>
              <a:rPr lang="nl-BE" sz="2800" dirty="0">
                <a:solidFill>
                  <a:schemeClr val="tx1"/>
                </a:solidFill>
                <a:highlight>
                  <a:srgbClr val="00FFAF"/>
                </a:highlight>
              </a:rPr>
              <a:t>~6100 </a:t>
            </a:r>
            <a:r>
              <a:rPr lang="nl-BE" sz="2800" dirty="0"/>
              <a:t>deelnemers</a:t>
            </a:r>
            <a:br>
              <a:rPr lang="nl-BE" sz="2800" dirty="0">
                <a:solidFill>
                  <a:schemeClr val="tx1"/>
                </a:solidFill>
                <a:highlight>
                  <a:srgbClr val="00FFAF"/>
                </a:highlight>
              </a:rPr>
            </a:br>
            <a:br>
              <a:rPr lang="nl-BE" sz="2800" dirty="0">
                <a:solidFill>
                  <a:schemeClr val="tx1"/>
                </a:solidFill>
                <a:highlight>
                  <a:srgbClr val="00FFAF"/>
                </a:highlight>
              </a:rPr>
            </a:br>
            <a:r>
              <a:rPr lang="fr-BE" sz="2800" dirty="0"/>
              <a:t>Enquête envoyée à </a:t>
            </a:r>
            <a:r>
              <a:rPr lang="fr-BE" sz="2800" dirty="0">
                <a:solidFill>
                  <a:schemeClr val="tx1"/>
                </a:solidFill>
                <a:highlight>
                  <a:srgbClr val="00FFAF"/>
                </a:highlight>
              </a:rPr>
              <a:t>~6100 </a:t>
            </a:r>
            <a:r>
              <a:rPr lang="fr-BE" sz="2800" dirty="0"/>
              <a:t>participants</a:t>
            </a:r>
            <a:br>
              <a:rPr lang="fr-BE" sz="2800" dirty="0"/>
            </a:br>
            <a:r>
              <a:rPr lang="fr-BE" sz="2800" dirty="0"/>
              <a:t> </a:t>
            </a:r>
            <a:br>
              <a:rPr lang="fr-BE" sz="2800" dirty="0"/>
            </a:br>
            <a:endParaRPr lang="fr-BE" sz="2800" dirty="0">
              <a:solidFill>
                <a:schemeClr val="tx1"/>
              </a:solidFill>
              <a:highlight>
                <a:srgbClr val="00FFAF"/>
              </a:highlight>
            </a:endParaRPr>
          </a:p>
        </p:txBody>
      </p:sp>
    </p:spTree>
    <p:extLst>
      <p:ext uri="{BB962C8B-B14F-4D97-AF65-F5344CB8AC3E}">
        <p14:creationId xmlns:p14="http://schemas.microsoft.com/office/powerpoint/2010/main" val="2095603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3600" dirty="0"/>
              <a:t>Brochure: Duidelijkheid / </a:t>
            </a:r>
            <a:r>
              <a:rPr lang="nl-NL" sz="3600" dirty="0" err="1"/>
              <a:t>Clarté</a:t>
            </a:r>
            <a:endParaRPr lang="nl-NL" sz="3600" dirty="0"/>
          </a:p>
        </p:txBody>
      </p:sp>
      <p:graphicFrame>
        <p:nvGraphicFramePr>
          <p:cNvPr id="6" name="Grafiek 5">
            <a:extLst>
              <a:ext uri="{FF2B5EF4-FFF2-40B4-BE49-F238E27FC236}">
                <a16:creationId xmlns:a16="http://schemas.microsoft.com/office/drawing/2014/main" id="{819E1367-30B8-40DC-84BB-F0207FD8AF37}"/>
              </a:ext>
            </a:extLst>
          </p:cNvPr>
          <p:cNvGraphicFramePr/>
          <p:nvPr>
            <p:extLst>
              <p:ext uri="{D42A27DB-BD31-4B8C-83A1-F6EECF244321}">
                <p14:modId xmlns:p14="http://schemas.microsoft.com/office/powerpoint/2010/main" val="1818762355"/>
              </p:ext>
            </p:extLst>
          </p:nvPr>
        </p:nvGraphicFramePr>
        <p:xfrm>
          <a:off x="1941057"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3" name="Rechthoek 2">
            <a:extLst>
              <a:ext uri="{FF2B5EF4-FFF2-40B4-BE49-F238E27FC236}">
                <a16:creationId xmlns:a16="http://schemas.microsoft.com/office/drawing/2014/main" id="{B51B9C62-E93A-4195-95F3-4FF8AE548273}"/>
              </a:ext>
            </a:extLst>
          </p:cNvPr>
          <p:cNvSpPr/>
          <p:nvPr/>
        </p:nvSpPr>
        <p:spPr>
          <a:xfrm>
            <a:off x="3772286" y="1245331"/>
            <a:ext cx="4647426" cy="421241"/>
          </a:xfrm>
          <a:prstGeom prst="rect">
            <a:avLst/>
          </a:prstGeom>
          <a:solidFill>
            <a:srgbClr val="0D0D0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CC15CBD0-F5D2-4253-AC8D-FC578D460FC0}"/>
              </a:ext>
            </a:extLst>
          </p:cNvPr>
          <p:cNvSpPr txBox="1"/>
          <p:nvPr/>
        </p:nvSpPr>
        <p:spPr>
          <a:xfrm>
            <a:off x="3772286" y="1245331"/>
            <a:ext cx="4647426" cy="369332"/>
          </a:xfrm>
          <a:prstGeom prst="rect">
            <a:avLst/>
          </a:prstGeom>
          <a:noFill/>
        </p:spPr>
        <p:txBody>
          <a:bodyPr wrap="none" rtlCol="0">
            <a:spAutoFit/>
          </a:bodyPr>
          <a:lstStyle/>
          <a:p>
            <a:pPr marL="0" algn="ctr" rtl="0" eaLnBrk="1" latinLnBrk="0" hangingPunct="1">
              <a:spcBef>
                <a:spcPts val="0"/>
              </a:spcBef>
              <a:spcAft>
                <a:spcPts val="0"/>
              </a:spcAft>
            </a:pPr>
            <a:r>
              <a:rPr lang="nl-BE" sz="1800" b="1" kern="1200" dirty="0">
                <a:solidFill>
                  <a:srgbClr val="FFFFFF"/>
                </a:solidFill>
                <a:effectLst/>
                <a:latin typeface="Arial" panose="020B0604020202020204" pitchFamily="34" charset="0"/>
                <a:ea typeface="+mn-ea"/>
                <a:cs typeface="+mn-cs"/>
              </a:rPr>
              <a:t>Eerste deelname / </a:t>
            </a:r>
            <a:r>
              <a:rPr lang="fr-BE" sz="1800" b="1" kern="1200" dirty="0">
                <a:solidFill>
                  <a:srgbClr val="FFFFFF"/>
                </a:solidFill>
                <a:effectLst/>
                <a:latin typeface="Arial" panose="020B0604020202020204" pitchFamily="34" charset="0"/>
                <a:ea typeface="+mn-ea"/>
                <a:cs typeface="+mn-cs"/>
              </a:rPr>
              <a:t>Première participation</a:t>
            </a:r>
            <a:endParaRPr lang="fr-BE" dirty="0">
              <a:effectLst/>
            </a:endParaRPr>
          </a:p>
        </p:txBody>
      </p:sp>
    </p:spTree>
    <p:extLst>
      <p:ext uri="{BB962C8B-B14F-4D97-AF65-F5344CB8AC3E}">
        <p14:creationId xmlns:p14="http://schemas.microsoft.com/office/powerpoint/2010/main" val="21420226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1127125" y="2835899"/>
            <a:ext cx="5532818" cy="2032964"/>
          </a:xfrm>
        </p:spPr>
        <p:txBody>
          <a:bodyPr/>
          <a:lstStyle/>
          <a:p>
            <a:pPr algn="l"/>
            <a:r>
              <a:rPr lang="nl-NL" sz="2800" dirty="0"/>
              <a:t>Hoe beoordeelt u de algemene zichtbaarheid van het evenement in het straatbeeld?</a:t>
            </a:r>
            <a:br>
              <a:rPr lang="nl-NL" sz="2800" dirty="0"/>
            </a:br>
            <a:br>
              <a:rPr lang="fr-BE" sz="2800" dirty="0"/>
            </a:br>
            <a:r>
              <a:rPr lang="fr-BE" sz="2800" dirty="0"/>
              <a:t>Comment évaluez-vous la visibilité générale de l’événement dans l’espace public ?</a:t>
            </a:r>
          </a:p>
        </p:txBody>
      </p:sp>
      <p:graphicFrame>
        <p:nvGraphicFramePr>
          <p:cNvPr id="6" name="Grafiek 5">
            <a:extLst>
              <a:ext uri="{FF2B5EF4-FFF2-40B4-BE49-F238E27FC236}">
                <a16:creationId xmlns:a16="http://schemas.microsoft.com/office/drawing/2014/main" id="{DA1C529B-AEA8-49BD-BCFD-F83E6CE40C74}"/>
              </a:ext>
            </a:extLst>
          </p:cNvPr>
          <p:cNvGraphicFramePr/>
          <p:nvPr>
            <p:extLst>
              <p:ext uri="{D42A27DB-BD31-4B8C-83A1-F6EECF244321}">
                <p14:modId xmlns:p14="http://schemas.microsoft.com/office/powerpoint/2010/main" val="1526538689"/>
              </p:ext>
            </p:extLst>
          </p:nvPr>
        </p:nvGraphicFramePr>
        <p:xfrm>
          <a:off x="6375787" y="1030106"/>
          <a:ext cx="5868827" cy="43711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883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998FB2-0C5F-4BEF-91C1-42280AAFC36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108000"/>
                    </a14:imgEffect>
                  </a14:imgLayer>
                </a14:imgProps>
              </a:ext>
              <a:ext uri="{28A0092B-C50C-407E-A947-70E740481C1C}">
                <a14:useLocalDpi xmlns:a14="http://schemas.microsoft.com/office/drawing/2010/main" val="0"/>
              </a:ext>
            </a:extLst>
          </a:blip>
          <a:srcRect/>
          <a:stretch>
            <a:fillRect/>
          </a:stretch>
        </p:blipFill>
        <p:spPr bwMode="auto">
          <a:xfrm>
            <a:off x="1567943" y="552660"/>
            <a:ext cx="3113827" cy="5526594"/>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2E010CB7-E645-48B4-BF18-0C0E3CE25024}"/>
              </a:ext>
            </a:extLst>
          </p:cNvPr>
          <p:cNvSpPr>
            <a:spLocks noGrp="1"/>
          </p:cNvSpPr>
          <p:nvPr>
            <p:ph type="ctrTitle"/>
          </p:nvPr>
        </p:nvSpPr>
        <p:spPr>
          <a:xfrm>
            <a:off x="5437867" y="2835899"/>
            <a:ext cx="5836384" cy="2032964"/>
          </a:xfrm>
        </p:spPr>
        <p:txBody>
          <a:bodyPr/>
          <a:lstStyle/>
          <a:p>
            <a:pPr algn="l"/>
            <a:r>
              <a:rPr lang="nl-BE" sz="2800" dirty="0"/>
              <a:t>Poster is te klein</a:t>
            </a:r>
            <a:br>
              <a:rPr lang="nl-BE" sz="2800" dirty="0"/>
            </a:br>
            <a:br>
              <a:rPr lang="nl-BE" sz="2800" dirty="0"/>
            </a:br>
            <a:r>
              <a:rPr lang="nl-BE" sz="2800" dirty="0"/>
              <a:t>Tekst moeilijk te lezen</a:t>
            </a:r>
            <a:br>
              <a:rPr lang="nl-BE" sz="2800" dirty="0"/>
            </a:br>
            <a:br>
              <a:rPr lang="nl-BE" sz="2800" dirty="0"/>
            </a:br>
            <a:r>
              <a:rPr lang="nl-BE" sz="2800" dirty="0"/>
              <a:t>Onduidelijk dat het gebouwen zijn</a:t>
            </a:r>
            <a:br>
              <a:rPr lang="nl-BE" sz="2800" dirty="0"/>
            </a:br>
            <a:br>
              <a:rPr lang="nl-BE" sz="2800" dirty="0"/>
            </a:br>
            <a:r>
              <a:rPr lang="nl-BE" sz="2800" dirty="0"/>
              <a:t>Link met Art Deco is onduidelijk</a:t>
            </a:r>
            <a:br>
              <a:rPr lang="nl-BE" sz="2800" dirty="0"/>
            </a:br>
            <a:br>
              <a:rPr lang="nl-BE" sz="2800" dirty="0"/>
            </a:br>
            <a:r>
              <a:rPr lang="nl-BE" sz="2800" dirty="0"/>
              <a:t>Meer marketing in het straatbeeld</a:t>
            </a:r>
            <a:endParaRPr lang="fr-BE" sz="2800" dirty="0"/>
          </a:p>
        </p:txBody>
      </p:sp>
    </p:spTree>
    <p:extLst>
      <p:ext uri="{BB962C8B-B14F-4D97-AF65-F5344CB8AC3E}">
        <p14:creationId xmlns:p14="http://schemas.microsoft.com/office/powerpoint/2010/main" val="2552038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3200" dirty="0"/>
              <a:t>Evenement in het straatbeeld/</a:t>
            </a:r>
            <a:r>
              <a:rPr lang="fr-BE" sz="3200" dirty="0"/>
              <a:t> </a:t>
            </a:r>
            <a:br>
              <a:rPr lang="fr-BE" sz="3200" dirty="0"/>
            </a:br>
            <a:r>
              <a:rPr lang="fr-BE" sz="3200" dirty="0"/>
              <a:t>l’événement dans l’espace public</a:t>
            </a:r>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1963545664"/>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12" name="Tekstvak 11">
            <a:extLst>
              <a:ext uri="{FF2B5EF4-FFF2-40B4-BE49-F238E27FC236}">
                <a16:creationId xmlns:a16="http://schemas.microsoft.com/office/drawing/2014/main" id="{FEB8486F-31EC-40E9-B434-FF090D6FBBE4}"/>
              </a:ext>
            </a:extLst>
          </p:cNvPr>
          <p:cNvSpPr txBox="1"/>
          <p:nvPr/>
        </p:nvSpPr>
        <p:spPr>
          <a:xfrm>
            <a:off x="2641373" y="1212977"/>
            <a:ext cx="6633256" cy="369332"/>
          </a:xfrm>
          <a:prstGeom prst="rect">
            <a:avLst/>
          </a:prstGeom>
          <a:noFill/>
        </p:spPr>
        <p:txBody>
          <a:bodyPr wrap="square">
            <a:spAutoFit/>
          </a:bodyPr>
          <a:lstStyle/>
          <a:p>
            <a:pPr algn="ctr"/>
            <a:r>
              <a:rPr lang="nl-BE" b="1" dirty="0">
                <a:solidFill>
                  <a:schemeClr val="bg1"/>
                </a:solidFill>
                <a:latin typeface="+mj-lt"/>
              </a:rPr>
              <a:t>Woonplek / </a:t>
            </a:r>
            <a:r>
              <a:rPr lang="nl-BE" b="1" dirty="0" err="1">
                <a:solidFill>
                  <a:schemeClr val="bg1"/>
                </a:solidFill>
                <a:latin typeface="+mj-lt"/>
              </a:rPr>
              <a:t>Lieu</a:t>
            </a:r>
            <a:r>
              <a:rPr lang="nl-BE" b="1" dirty="0">
                <a:solidFill>
                  <a:schemeClr val="bg1"/>
                </a:solidFill>
                <a:latin typeface="+mj-lt"/>
              </a:rPr>
              <a:t> de </a:t>
            </a:r>
            <a:r>
              <a:rPr lang="nl-BE" b="1" dirty="0" err="1">
                <a:solidFill>
                  <a:schemeClr val="bg1"/>
                </a:solidFill>
                <a:latin typeface="+mj-lt"/>
              </a:rPr>
              <a:t>résidence</a:t>
            </a:r>
            <a:endParaRPr lang="fr-BE" b="1" dirty="0">
              <a:solidFill>
                <a:schemeClr val="bg1"/>
              </a:solidFill>
              <a:latin typeface="+mj-lt"/>
            </a:endParaRPr>
          </a:p>
        </p:txBody>
      </p:sp>
    </p:spTree>
    <p:extLst>
      <p:ext uri="{BB962C8B-B14F-4D97-AF65-F5344CB8AC3E}">
        <p14:creationId xmlns:p14="http://schemas.microsoft.com/office/powerpoint/2010/main" val="159553584"/>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1127125" y="2491384"/>
            <a:ext cx="5532818" cy="2032964"/>
          </a:xfrm>
        </p:spPr>
        <p:txBody>
          <a:bodyPr/>
          <a:lstStyle/>
          <a:p>
            <a:pPr algn="l"/>
            <a:r>
              <a:rPr lang="nl-NL" sz="2800" dirty="0"/>
              <a:t>Hoe nuttig vond u de communicatie via sociale media?</a:t>
            </a:r>
            <a:br>
              <a:rPr lang="nl-NL" sz="2800" dirty="0"/>
            </a:br>
            <a:br>
              <a:rPr lang="fr-BE" sz="2800" dirty="0"/>
            </a:br>
            <a:r>
              <a:rPr lang="fr-BE" sz="2800" dirty="0"/>
              <a:t>Comment évaluez-vous la communication via les réseaux sociaux ?</a:t>
            </a:r>
          </a:p>
        </p:txBody>
      </p:sp>
      <p:graphicFrame>
        <p:nvGraphicFramePr>
          <p:cNvPr id="6" name="Grafiek 5">
            <a:extLst>
              <a:ext uri="{FF2B5EF4-FFF2-40B4-BE49-F238E27FC236}">
                <a16:creationId xmlns:a16="http://schemas.microsoft.com/office/drawing/2014/main" id="{DA1C529B-AEA8-49BD-BCFD-F83E6CE40C74}"/>
              </a:ext>
            </a:extLst>
          </p:cNvPr>
          <p:cNvGraphicFramePr/>
          <p:nvPr>
            <p:extLst>
              <p:ext uri="{D42A27DB-BD31-4B8C-83A1-F6EECF244321}">
                <p14:modId xmlns:p14="http://schemas.microsoft.com/office/powerpoint/2010/main" val="3085827617"/>
              </p:ext>
            </p:extLst>
          </p:nvPr>
        </p:nvGraphicFramePr>
        <p:xfrm>
          <a:off x="6059488" y="866820"/>
          <a:ext cx="6259000" cy="4924381"/>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ballon: ovaal 3">
            <a:extLst>
              <a:ext uri="{FF2B5EF4-FFF2-40B4-BE49-F238E27FC236}">
                <a16:creationId xmlns:a16="http://schemas.microsoft.com/office/drawing/2014/main" id="{3E1E01AB-E014-4A76-AF8F-35DA5634B5BE}"/>
              </a:ext>
            </a:extLst>
          </p:cNvPr>
          <p:cNvSpPr/>
          <p:nvPr/>
        </p:nvSpPr>
        <p:spPr>
          <a:xfrm>
            <a:off x="3893534" y="2929946"/>
            <a:ext cx="3570045" cy="2385482"/>
          </a:xfrm>
          <a:prstGeom prst="wedgeEllipseCallout">
            <a:avLst>
              <a:gd name="adj1" fmla="val 50826"/>
              <a:gd name="adj2" fmla="val -3440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nl-BE" sz="1400" b="1" dirty="0">
                <a:solidFill>
                  <a:schemeClr val="tx1"/>
                </a:solidFill>
                <a:latin typeface="+mj-lt"/>
              </a:rPr>
            </a:br>
            <a:endParaRPr lang="nl-BE" sz="1400" b="1" dirty="0">
              <a:solidFill>
                <a:schemeClr val="tx1"/>
              </a:solidFill>
              <a:latin typeface="+mj-lt"/>
            </a:endParaRPr>
          </a:p>
          <a:p>
            <a:pPr algn="ctr"/>
            <a:r>
              <a:rPr lang="nl-BE" sz="1400" b="1" dirty="0">
                <a:solidFill>
                  <a:schemeClr val="tx1"/>
                </a:solidFill>
                <a:latin typeface="+mj-lt"/>
              </a:rPr>
              <a:t>Communicatie tijdens het evenement is beter dan ervoor /</a:t>
            </a:r>
          </a:p>
          <a:p>
            <a:pPr algn="ctr"/>
            <a:endParaRPr lang="nl-BE" sz="1400" b="1" dirty="0">
              <a:solidFill>
                <a:schemeClr val="tx1"/>
              </a:solidFill>
              <a:latin typeface="+mj-lt"/>
            </a:endParaRPr>
          </a:p>
          <a:p>
            <a:pPr algn="ctr"/>
            <a:r>
              <a:rPr lang="fr-BE" sz="1400" b="1" dirty="0">
                <a:solidFill>
                  <a:schemeClr val="tx1"/>
                </a:solidFill>
                <a:latin typeface="+mj-lt"/>
              </a:rPr>
              <a:t>La communication pendant l'événement est meilleure qu'avant</a:t>
            </a:r>
          </a:p>
          <a:p>
            <a:pPr algn="ctr"/>
            <a:endParaRPr lang="fr-BE" sz="1400" b="1" dirty="0">
              <a:solidFill>
                <a:schemeClr val="tx1"/>
              </a:solidFill>
              <a:latin typeface="+mj-lt"/>
            </a:endParaRPr>
          </a:p>
        </p:txBody>
      </p:sp>
      <p:sp>
        <p:nvSpPr>
          <p:cNvPr id="5" name="Tekstballon: rechthoek 4">
            <a:extLst>
              <a:ext uri="{FF2B5EF4-FFF2-40B4-BE49-F238E27FC236}">
                <a16:creationId xmlns:a16="http://schemas.microsoft.com/office/drawing/2014/main" id="{CF9B2699-9DF0-44D6-9A3C-C0CF31DD9F8E}"/>
              </a:ext>
            </a:extLst>
          </p:cNvPr>
          <p:cNvSpPr/>
          <p:nvPr/>
        </p:nvSpPr>
        <p:spPr>
          <a:xfrm>
            <a:off x="6096000" y="645345"/>
            <a:ext cx="2168987" cy="1376880"/>
          </a:xfrm>
          <a:prstGeom prst="wedgeRectCallout">
            <a:avLst>
              <a:gd name="adj1" fmla="val 42641"/>
              <a:gd name="adj2" fmla="val 677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Meer nadruk op de activiteiten /</a:t>
            </a:r>
          </a:p>
          <a:p>
            <a:pPr algn="ctr"/>
            <a:endParaRPr lang="nl-BE" sz="1400" b="1" dirty="0">
              <a:solidFill>
                <a:schemeClr val="tx1"/>
              </a:solidFill>
              <a:latin typeface="+mj-lt"/>
            </a:endParaRPr>
          </a:p>
          <a:p>
            <a:pPr algn="ctr"/>
            <a:r>
              <a:rPr lang="fr-BE" sz="1400" b="1" dirty="0">
                <a:solidFill>
                  <a:schemeClr val="tx1"/>
                </a:solidFill>
                <a:latin typeface="+mj-lt"/>
              </a:rPr>
              <a:t>Plus d'importance accordée aux activités</a:t>
            </a:r>
          </a:p>
          <a:p>
            <a:pPr algn="ctr"/>
            <a:endParaRPr lang="fr-BE" sz="1400" b="1" dirty="0">
              <a:solidFill>
                <a:schemeClr val="tx1"/>
              </a:solidFill>
              <a:latin typeface="+mj-lt"/>
            </a:endParaRPr>
          </a:p>
        </p:txBody>
      </p:sp>
      <p:sp>
        <p:nvSpPr>
          <p:cNvPr id="7" name="Tekstballon: rechthoek 6">
            <a:extLst>
              <a:ext uri="{FF2B5EF4-FFF2-40B4-BE49-F238E27FC236}">
                <a16:creationId xmlns:a16="http://schemas.microsoft.com/office/drawing/2014/main" id="{868391F2-0CD0-491E-915A-875855512DA1}"/>
              </a:ext>
            </a:extLst>
          </p:cNvPr>
          <p:cNvSpPr/>
          <p:nvPr/>
        </p:nvSpPr>
        <p:spPr>
          <a:xfrm>
            <a:off x="8428893" y="4524348"/>
            <a:ext cx="2168987" cy="1721395"/>
          </a:xfrm>
          <a:prstGeom prst="wedgeRectCallout">
            <a:avLst>
              <a:gd name="adj1" fmla="val -30780"/>
              <a:gd name="adj2" fmla="val -6642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b="1" dirty="0">
              <a:solidFill>
                <a:schemeClr val="tx1"/>
              </a:solidFill>
              <a:latin typeface="+mj-lt"/>
            </a:endParaRPr>
          </a:p>
          <a:p>
            <a:pPr algn="ctr"/>
            <a:r>
              <a:rPr lang="nl-BE" sz="1400" b="1" dirty="0">
                <a:solidFill>
                  <a:schemeClr val="tx1"/>
                </a:solidFill>
                <a:latin typeface="+mj-lt"/>
              </a:rPr>
              <a:t>Instagram account voor de Open Monumentendagen</a:t>
            </a:r>
          </a:p>
          <a:p>
            <a:pPr algn="ctr"/>
            <a:endParaRPr lang="nl-BE" sz="1400" b="1" dirty="0">
              <a:solidFill>
                <a:schemeClr val="tx1"/>
              </a:solidFill>
              <a:latin typeface="+mj-lt"/>
            </a:endParaRPr>
          </a:p>
          <a:p>
            <a:pPr algn="ctr"/>
            <a:r>
              <a:rPr lang="fr-BE" sz="1400" b="1" dirty="0">
                <a:solidFill>
                  <a:schemeClr val="tx1"/>
                </a:solidFill>
                <a:latin typeface="+mj-lt"/>
              </a:rPr>
              <a:t>Compte Instagram pour les Journées du patrimoine</a:t>
            </a:r>
          </a:p>
          <a:p>
            <a:pPr algn="ctr"/>
            <a:endParaRPr lang="fr-BE" sz="1400" b="1" dirty="0">
              <a:solidFill>
                <a:schemeClr val="tx1"/>
              </a:solidFill>
              <a:latin typeface="+mj-lt"/>
            </a:endParaRPr>
          </a:p>
        </p:txBody>
      </p:sp>
    </p:spTree>
    <p:extLst>
      <p:ext uri="{BB962C8B-B14F-4D97-AF65-F5344CB8AC3E}">
        <p14:creationId xmlns:p14="http://schemas.microsoft.com/office/powerpoint/2010/main" val="429166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4" grpId="0" animBg="1"/>
      <p:bldP spid="5"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fr-BE" sz="3600" dirty="0"/>
              <a:t>Sociale media / Réseaux sociaux</a:t>
            </a:r>
            <a:endParaRPr lang="nl-NL" sz="3600" dirty="0"/>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353732286"/>
              </p:ext>
            </p:extLst>
          </p:nvPr>
        </p:nvGraphicFramePr>
        <p:xfrm>
          <a:off x="1450101" y="741437"/>
          <a:ext cx="9742714" cy="6037943"/>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4909456" y="1380875"/>
            <a:ext cx="2079173" cy="210619"/>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12" name="Tekstvak 11">
            <a:extLst>
              <a:ext uri="{FF2B5EF4-FFF2-40B4-BE49-F238E27FC236}">
                <a16:creationId xmlns:a16="http://schemas.microsoft.com/office/drawing/2014/main" id="{FEB8486F-31EC-40E9-B434-FF090D6FBBE4}"/>
              </a:ext>
            </a:extLst>
          </p:cNvPr>
          <p:cNvSpPr txBox="1"/>
          <p:nvPr/>
        </p:nvSpPr>
        <p:spPr>
          <a:xfrm>
            <a:off x="2534443" y="1222162"/>
            <a:ext cx="6633256" cy="369332"/>
          </a:xfrm>
          <a:prstGeom prst="rect">
            <a:avLst/>
          </a:prstGeom>
          <a:noFill/>
        </p:spPr>
        <p:txBody>
          <a:bodyPr wrap="square">
            <a:spAutoFit/>
          </a:bodyPr>
          <a:lstStyle/>
          <a:p>
            <a:pPr algn="ctr"/>
            <a:r>
              <a:rPr lang="nl-BE" b="1" dirty="0">
                <a:solidFill>
                  <a:schemeClr val="bg1"/>
                </a:solidFill>
                <a:latin typeface="+mj-lt"/>
              </a:rPr>
              <a:t>Leeftijd / </a:t>
            </a:r>
            <a:r>
              <a:rPr lang="nl-BE" b="1" dirty="0" err="1">
                <a:solidFill>
                  <a:schemeClr val="bg1"/>
                </a:solidFill>
                <a:latin typeface="+mj-lt"/>
              </a:rPr>
              <a:t>âge</a:t>
            </a:r>
            <a:r>
              <a:rPr lang="nl-BE" b="1" dirty="0">
                <a:solidFill>
                  <a:schemeClr val="bg1"/>
                </a:solidFill>
                <a:latin typeface="+mj-lt"/>
              </a:rPr>
              <a:t> </a:t>
            </a:r>
            <a:endParaRPr lang="fr-BE" b="1" dirty="0">
              <a:solidFill>
                <a:schemeClr val="bg1"/>
              </a:solidFill>
              <a:latin typeface="+mj-lt"/>
            </a:endParaRPr>
          </a:p>
        </p:txBody>
      </p:sp>
    </p:spTree>
    <p:extLst>
      <p:ext uri="{BB962C8B-B14F-4D97-AF65-F5344CB8AC3E}">
        <p14:creationId xmlns:p14="http://schemas.microsoft.com/office/powerpoint/2010/main" val="388511541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fr-BE" sz="3600" dirty="0"/>
              <a:t>Sociale media / Réseaux sociaux</a:t>
            </a:r>
            <a:endParaRPr lang="nl-NL" sz="3600" dirty="0"/>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2234097114"/>
              </p:ext>
            </p:extLst>
          </p:nvPr>
        </p:nvGraphicFramePr>
        <p:xfrm>
          <a:off x="1127126" y="1161068"/>
          <a:ext cx="10504258"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12" name="Tekstvak 11">
            <a:extLst>
              <a:ext uri="{FF2B5EF4-FFF2-40B4-BE49-F238E27FC236}">
                <a16:creationId xmlns:a16="http://schemas.microsoft.com/office/drawing/2014/main" id="{FEB8486F-31EC-40E9-B434-FF090D6FBBE4}"/>
              </a:ext>
            </a:extLst>
          </p:cNvPr>
          <p:cNvSpPr txBox="1"/>
          <p:nvPr/>
        </p:nvSpPr>
        <p:spPr>
          <a:xfrm>
            <a:off x="2641373" y="1212977"/>
            <a:ext cx="6633256" cy="369332"/>
          </a:xfrm>
          <a:prstGeom prst="rect">
            <a:avLst/>
          </a:prstGeom>
          <a:noFill/>
        </p:spPr>
        <p:txBody>
          <a:bodyPr wrap="square">
            <a:spAutoFit/>
          </a:bodyPr>
          <a:lstStyle/>
          <a:p>
            <a:pPr algn="ctr"/>
            <a:r>
              <a:rPr lang="nl-BE" b="1" dirty="0">
                <a:solidFill>
                  <a:schemeClr val="bg1"/>
                </a:solidFill>
                <a:latin typeface="+mj-lt"/>
              </a:rPr>
              <a:t>Eerste deelname / </a:t>
            </a:r>
            <a:r>
              <a:rPr lang="fr-BE" b="1" dirty="0">
                <a:solidFill>
                  <a:schemeClr val="bg1"/>
                </a:solidFill>
                <a:latin typeface="+mj-lt"/>
              </a:rPr>
              <a:t>Première participation</a:t>
            </a:r>
          </a:p>
        </p:txBody>
      </p:sp>
    </p:spTree>
    <p:extLst>
      <p:ext uri="{BB962C8B-B14F-4D97-AF65-F5344CB8AC3E}">
        <p14:creationId xmlns:p14="http://schemas.microsoft.com/office/powerpoint/2010/main" val="1200549461"/>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A2D0C3-EB18-4394-96AA-5A7BEF864396}"/>
              </a:ext>
            </a:extLst>
          </p:cNvPr>
          <p:cNvSpPr>
            <a:spLocks noGrp="1"/>
          </p:cNvSpPr>
          <p:nvPr>
            <p:ph type="ctrTitle"/>
          </p:nvPr>
        </p:nvSpPr>
        <p:spPr>
          <a:xfrm>
            <a:off x="1076325" y="3069336"/>
            <a:ext cx="10039349" cy="2387600"/>
          </a:xfrm>
        </p:spPr>
        <p:txBody>
          <a:bodyPr/>
          <a:lstStyle/>
          <a:p>
            <a:r>
              <a:rPr lang="nl-NL" sz="4000" dirty="0"/>
              <a:t>Hoe heeft u voor het eerst over de Heritage Days / Open Monumentendagen 2025 gehoord?</a:t>
            </a:r>
            <a:r>
              <a:rPr lang="fr-BE" sz="4000" dirty="0"/>
              <a:t> </a:t>
            </a:r>
            <a:br>
              <a:rPr lang="fr-BE" sz="4000" dirty="0"/>
            </a:br>
            <a:br>
              <a:rPr lang="fr-BE" sz="4000" dirty="0"/>
            </a:br>
            <a:r>
              <a:rPr lang="fr-BE" sz="4000" dirty="0"/>
              <a:t>Comment avez-vous entendu parler des </a:t>
            </a:r>
            <a:r>
              <a:rPr lang="fr-BE" sz="4000" dirty="0" err="1"/>
              <a:t>Heritage</a:t>
            </a:r>
            <a:r>
              <a:rPr lang="fr-BE" sz="4000" dirty="0"/>
              <a:t> Days / Journées du Patrimoine 2025 ?</a:t>
            </a:r>
          </a:p>
        </p:txBody>
      </p:sp>
    </p:spTree>
    <p:extLst>
      <p:ext uri="{BB962C8B-B14F-4D97-AF65-F5344CB8AC3E}">
        <p14:creationId xmlns:p14="http://schemas.microsoft.com/office/powerpoint/2010/main" val="42830334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a:extLst>
              <a:ext uri="{FF2B5EF4-FFF2-40B4-BE49-F238E27FC236}">
                <a16:creationId xmlns:a16="http://schemas.microsoft.com/office/drawing/2014/main" id="{15CCE128-FD93-482A-8552-34EEDEEC4CAF}"/>
              </a:ext>
            </a:extLst>
          </p:cNvPr>
          <p:cNvSpPr/>
          <p:nvPr/>
        </p:nvSpPr>
        <p:spPr>
          <a:xfrm>
            <a:off x="1556657" y="669956"/>
            <a:ext cx="3363687" cy="33083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800" b="1" dirty="0"/>
              <a:t>28%</a:t>
            </a:r>
          </a:p>
          <a:p>
            <a:pPr algn="ctr"/>
            <a:r>
              <a:rPr lang="nl-BE" sz="2400" b="1" dirty="0"/>
              <a:t>Website</a:t>
            </a:r>
            <a:endParaRPr lang="fr-BE" sz="1000" b="1" dirty="0"/>
          </a:p>
        </p:txBody>
      </p:sp>
      <p:sp>
        <p:nvSpPr>
          <p:cNvPr id="9" name="Ovaal 8">
            <a:extLst>
              <a:ext uri="{FF2B5EF4-FFF2-40B4-BE49-F238E27FC236}">
                <a16:creationId xmlns:a16="http://schemas.microsoft.com/office/drawing/2014/main" id="{5A2655BF-9AFF-4706-94D9-C7613CE8096F}"/>
              </a:ext>
            </a:extLst>
          </p:cNvPr>
          <p:cNvSpPr/>
          <p:nvPr/>
        </p:nvSpPr>
        <p:spPr>
          <a:xfrm>
            <a:off x="6538390" y="3351892"/>
            <a:ext cx="2454103" cy="240075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t>15%</a:t>
            </a:r>
          </a:p>
          <a:p>
            <a:pPr algn="ctr"/>
            <a:r>
              <a:rPr lang="nl-BE" sz="2400" b="1" dirty="0" err="1"/>
              <a:t>Social</a:t>
            </a:r>
            <a:r>
              <a:rPr lang="nl-BE" sz="2400" b="1" dirty="0"/>
              <a:t> media</a:t>
            </a:r>
            <a:endParaRPr lang="fr-BE" sz="2400" b="1" dirty="0"/>
          </a:p>
        </p:txBody>
      </p:sp>
      <p:sp>
        <p:nvSpPr>
          <p:cNvPr id="10" name="Ovaal 9">
            <a:extLst>
              <a:ext uri="{FF2B5EF4-FFF2-40B4-BE49-F238E27FC236}">
                <a16:creationId xmlns:a16="http://schemas.microsoft.com/office/drawing/2014/main" id="{C80BE5BF-7064-44F4-B37C-33F67B9CB3B0}"/>
              </a:ext>
            </a:extLst>
          </p:cNvPr>
          <p:cNvSpPr/>
          <p:nvPr/>
        </p:nvSpPr>
        <p:spPr>
          <a:xfrm>
            <a:off x="5072556" y="1178622"/>
            <a:ext cx="2454103" cy="240075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t>15%</a:t>
            </a:r>
          </a:p>
          <a:p>
            <a:pPr algn="ctr"/>
            <a:r>
              <a:rPr lang="nl-BE" sz="2400" b="1" dirty="0"/>
              <a:t>Mond-tot-mond</a:t>
            </a:r>
            <a:endParaRPr lang="fr-BE" sz="2400" b="1" dirty="0"/>
          </a:p>
        </p:txBody>
      </p:sp>
      <p:sp>
        <p:nvSpPr>
          <p:cNvPr id="11" name="Ovaal 10">
            <a:extLst>
              <a:ext uri="{FF2B5EF4-FFF2-40B4-BE49-F238E27FC236}">
                <a16:creationId xmlns:a16="http://schemas.microsoft.com/office/drawing/2014/main" id="{00B9B96B-1B1C-4D76-A1B8-36F52E40A9BB}"/>
              </a:ext>
            </a:extLst>
          </p:cNvPr>
          <p:cNvSpPr/>
          <p:nvPr/>
        </p:nvSpPr>
        <p:spPr>
          <a:xfrm>
            <a:off x="3375179" y="3719967"/>
            <a:ext cx="2872236" cy="2778285"/>
          </a:xfrm>
          <a:prstGeom prst="ellipse">
            <a:avLst/>
          </a:prstGeom>
          <a:solidFill>
            <a:srgbClr val="47C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t>19%</a:t>
            </a:r>
          </a:p>
          <a:p>
            <a:pPr algn="ctr"/>
            <a:r>
              <a:rPr lang="nl-BE" sz="2800" b="1" dirty="0"/>
              <a:t>Pers</a:t>
            </a:r>
            <a:endParaRPr lang="fr-BE" sz="2800" b="1" dirty="0"/>
          </a:p>
        </p:txBody>
      </p:sp>
      <p:sp>
        <p:nvSpPr>
          <p:cNvPr id="13" name="Ovaal 12">
            <a:extLst>
              <a:ext uri="{FF2B5EF4-FFF2-40B4-BE49-F238E27FC236}">
                <a16:creationId xmlns:a16="http://schemas.microsoft.com/office/drawing/2014/main" id="{E27F2322-BF76-40CC-BF1A-2DAA329B8B0D}"/>
              </a:ext>
            </a:extLst>
          </p:cNvPr>
          <p:cNvSpPr/>
          <p:nvPr/>
        </p:nvSpPr>
        <p:spPr>
          <a:xfrm>
            <a:off x="7765441" y="1064880"/>
            <a:ext cx="2454102" cy="2400754"/>
          </a:xfrm>
          <a:prstGeom prst="ellipse">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t>15%</a:t>
            </a:r>
          </a:p>
          <a:p>
            <a:pPr algn="ctr"/>
            <a:r>
              <a:rPr lang="nl-BE" sz="2800" b="1" dirty="0"/>
              <a:t>Anders</a:t>
            </a:r>
          </a:p>
          <a:p>
            <a:pPr algn="ctr"/>
            <a:r>
              <a:rPr lang="nl-BE" sz="1600" b="1" dirty="0"/>
              <a:t>(</a:t>
            </a:r>
            <a:r>
              <a:rPr lang="nl-BE" sz="1600" b="1" dirty="0" err="1"/>
              <a:t>Newsletter</a:t>
            </a:r>
            <a:r>
              <a:rPr lang="nl-BE" sz="1600" b="1" dirty="0"/>
              <a:t>, </a:t>
            </a:r>
          </a:p>
          <a:p>
            <a:pPr algn="ctr"/>
            <a:r>
              <a:rPr lang="nl-BE" sz="1600" b="1" dirty="0"/>
              <a:t>e-mail </a:t>
            </a:r>
            <a:r>
              <a:rPr lang="nl-BE" sz="1600" b="1" dirty="0" err="1"/>
              <a:t>listings</a:t>
            </a:r>
            <a:r>
              <a:rPr lang="nl-BE" sz="1600" b="1" dirty="0"/>
              <a:t>)</a:t>
            </a:r>
            <a:endParaRPr lang="fr-BE" sz="1600" b="1" dirty="0"/>
          </a:p>
        </p:txBody>
      </p:sp>
      <p:sp>
        <p:nvSpPr>
          <p:cNvPr id="7" name="Ovaal 6">
            <a:extLst>
              <a:ext uri="{FF2B5EF4-FFF2-40B4-BE49-F238E27FC236}">
                <a16:creationId xmlns:a16="http://schemas.microsoft.com/office/drawing/2014/main" id="{E0AF1B10-9837-4D9E-9C9E-F5EFEEEAD398}"/>
              </a:ext>
            </a:extLst>
          </p:cNvPr>
          <p:cNvSpPr/>
          <p:nvPr/>
        </p:nvSpPr>
        <p:spPr>
          <a:xfrm>
            <a:off x="9960428" y="2724847"/>
            <a:ext cx="1676399" cy="170905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t>8%</a:t>
            </a:r>
          </a:p>
          <a:p>
            <a:pPr algn="ctr"/>
            <a:r>
              <a:rPr lang="nl-BE" b="1" dirty="0"/>
              <a:t>Poster/</a:t>
            </a:r>
          </a:p>
          <a:p>
            <a:pPr algn="ctr"/>
            <a:r>
              <a:rPr lang="nl-BE" b="1" dirty="0"/>
              <a:t>brochure</a:t>
            </a:r>
            <a:endParaRPr lang="fr-BE" b="1" dirty="0"/>
          </a:p>
        </p:txBody>
      </p:sp>
    </p:spTree>
    <p:extLst>
      <p:ext uri="{BB962C8B-B14F-4D97-AF65-F5344CB8AC3E}">
        <p14:creationId xmlns:p14="http://schemas.microsoft.com/office/powerpoint/2010/main" val="70726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3"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6" name="Grafiek 5">
                <a:extLst>
                  <a:ext uri="{FF2B5EF4-FFF2-40B4-BE49-F238E27FC236}">
                    <a16:creationId xmlns:a16="http://schemas.microsoft.com/office/drawing/2014/main" id="{B62A7679-88DC-4FE0-89AF-9AEA90CDB447}"/>
                  </a:ext>
                </a:extLst>
              </p:cNvPr>
              <p:cNvGraphicFramePr/>
              <p:nvPr>
                <p:extLst>
                  <p:ext uri="{D42A27DB-BD31-4B8C-83A1-F6EECF244321}">
                    <p14:modId xmlns:p14="http://schemas.microsoft.com/office/powerpoint/2010/main" val="2006598051"/>
                  </p:ext>
                </p:extLst>
              </p:nvPr>
            </p:nvGraphicFramePr>
            <p:xfrm>
              <a:off x="1054241" y="133564"/>
              <a:ext cx="10145162" cy="570215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Grafiek 5">
                <a:extLst>
                  <a:ext uri="{FF2B5EF4-FFF2-40B4-BE49-F238E27FC236}">
                    <a16:creationId xmlns:a16="http://schemas.microsoft.com/office/drawing/2014/main" id="{B62A7679-88DC-4FE0-89AF-9AEA90CDB447}"/>
                  </a:ext>
                </a:extLst>
              </p:cNvPr>
              <p:cNvPicPr>
                <a:picLocks noGrp="1" noRot="1" noChangeAspect="1" noMove="1" noResize="1" noEditPoints="1" noAdjustHandles="1" noChangeArrowheads="1" noChangeShapeType="1"/>
              </p:cNvPicPr>
              <p:nvPr/>
            </p:nvPicPr>
            <p:blipFill>
              <a:blip r:embed="rId4"/>
              <a:stretch>
                <a:fillRect/>
              </a:stretch>
            </p:blipFill>
            <p:spPr>
              <a:xfrm>
                <a:off x="1054241" y="133564"/>
                <a:ext cx="10145162" cy="5702157"/>
              </a:xfrm>
              <a:prstGeom prst="rect">
                <a:avLst/>
              </a:prstGeom>
            </p:spPr>
          </p:pic>
        </mc:Fallback>
      </mc:AlternateContent>
    </p:spTree>
    <p:extLst>
      <p:ext uri="{BB962C8B-B14F-4D97-AF65-F5344CB8AC3E}">
        <p14:creationId xmlns:p14="http://schemas.microsoft.com/office/powerpoint/2010/main" val="1173576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CDEC969-0B85-4032-AB42-B0D80A27E0C2}"/>
              </a:ext>
            </a:extLst>
          </p:cNvPr>
          <p:cNvSpPr/>
          <p:nvPr/>
        </p:nvSpPr>
        <p:spPr>
          <a:xfrm>
            <a:off x="4229100" y="3860800"/>
            <a:ext cx="3787148" cy="2997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
        <p:nvSpPr>
          <p:cNvPr id="2" name="Titel 1">
            <a:extLst>
              <a:ext uri="{FF2B5EF4-FFF2-40B4-BE49-F238E27FC236}">
                <a16:creationId xmlns:a16="http://schemas.microsoft.com/office/drawing/2014/main" id="{33A7E986-1445-4565-94A1-2D795602D43B}"/>
              </a:ext>
            </a:extLst>
          </p:cNvPr>
          <p:cNvSpPr>
            <a:spLocks noGrp="1"/>
          </p:cNvSpPr>
          <p:nvPr>
            <p:ph type="ctrTitle"/>
          </p:nvPr>
        </p:nvSpPr>
        <p:spPr>
          <a:xfrm>
            <a:off x="4748569" y="12526100"/>
            <a:ext cx="45719" cy="2387600"/>
          </a:xfrm>
        </p:spPr>
        <p:txBody>
          <a:bodyPr/>
          <a:lstStyle/>
          <a:p>
            <a:r>
              <a:rPr lang="nl-BE" sz="8800" dirty="0"/>
              <a:t>0123456789</a:t>
            </a:r>
            <a:endParaRPr lang="fr-BE" sz="8800" dirty="0"/>
          </a:p>
        </p:txBody>
      </p:sp>
      <p:sp>
        <p:nvSpPr>
          <p:cNvPr id="4" name="Titel 1">
            <a:extLst>
              <a:ext uri="{FF2B5EF4-FFF2-40B4-BE49-F238E27FC236}">
                <a16:creationId xmlns:a16="http://schemas.microsoft.com/office/drawing/2014/main" id="{C340926C-B7A1-49E1-AEB3-BF98FD851860}"/>
              </a:ext>
            </a:extLst>
          </p:cNvPr>
          <p:cNvSpPr txBox="1">
            <a:spLocks/>
          </p:cNvSpPr>
          <p:nvPr/>
        </p:nvSpPr>
        <p:spPr>
          <a:xfrm>
            <a:off x="5676900" y="12526100"/>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a:t>0123456789</a:t>
            </a:r>
            <a:endParaRPr lang="fr-BE" sz="8800" dirty="0"/>
          </a:p>
        </p:txBody>
      </p:sp>
      <p:sp>
        <p:nvSpPr>
          <p:cNvPr id="5" name="Titel 1">
            <a:extLst>
              <a:ext uri="{FF2B5EF4-FFF2-40B4-BE49-F238E27FC236}">
                <a16:creationId xmlns:a16="http://schemas.microsoft.com/office/drawing/2014/main" id="{92D6CDF7-04F8-4D86-AA1A-D11F927ECEF8}"/>
              </a:ext>
            </a:extLst>
          </p:cNvPr>
          <p:cNvSpPr txBox="1">
            <a:spLocks/>
          </p:cNvSpPr>
          <p:nvPr/>
        </p:nvSpPr>
        <p:spPr>
          <a:xfrm>
            <a:off x="6605231" y="12526100"/>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a:t>0123456789</a:t>
            </a:r>
            <a:endParaRPr lang="fr-BE" sz="8800" dirty="0"/>
          </a:p>
        </p:txBody>
      </p:sp>
      <p:sp>
        <p:nvSpPr>
          <p:cNvPr id="6" name="Titel 1">
            <a:extLst>
              <a:ext uri="{FF2B5EF4-FFF2-40B4-BE49-F238E27FC236}">
                <a16:creationId xmlns:a16="http://schemas.microsoft.com/office/drawing/2014/main" id="{2636E03C-25F2-44CA-9DF1-A6A239016234}"/>
              </a:ext>
            </a:extLst>
          </p:cNvPr>
          <p:cNvSpPr txBox="1">
            <a:spLocks/>
          </p:cNvSpPr>
          <p:nvPr/>
        </p:nvSpPr>
        <p:spPr>
          <a:xfrm>
            <a:off x="7585593" y="12526100"/>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8" name="Rechthoek 7">
            <a:extLst>
              <a:ext uri="{FF2B5EF4-FFF2-40B4-BE49-F238E27FC236}">
                <a16:creationId xmlns:a16="http://schemas.microsoft.com/office/drawing/2014/main" id="{973EF6E2-C52F-4E9E-AA67-6475CA8E20FC}"/>
              </a:ext>
            </a:extLst>
          </p:cNvPr>
          <p:cNvSpPr/>
          <p:nvPr/>
        </p:nvSpPr>
        <p:spPr>
          <a:xfrm>
            <a:off x="4202426" y="3860800"/>
            <a:ext cx="3951534" cy="2997200"/>
          </a:xfrm>
          <a:prstGeom prst="rect">
            <a:avLst/>
          </a:prstGeom>
          <a:solidFill>
            <a:srgbClr val="0D0D0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
        <p:nvSpPr>
          <p:cNvPr id="9" name="Rechthoek 8">
            <a:extLst>
              <a:ext uri="{FF2B5EF4-FFF2-40B4-BE49-F238E27FC236}">
                <a16:creationId xmlns:a16="http://schemas.microsoft.com/office/drawing/2014/main" id="{6C541CF1-CE46-4CF0-B77D-FEE266C2AF55}"/>
              </a:ext>
            </a:extLst>
          </p:cNvPr>
          <p:cNvSpPr/>
          <p:nvPr/>
        </p:nvSpPr>
        <p:spPr>
          <a:xfrm>
            <a:off x="4229100" y="-101600"/>
            <a:ext cx="3787148" cy="2997200"/>
          </a:xfrm>
          <a:prstGeom prst="rect">
            <a:avLst/>
          </a:prstGeom>
          <a:solidFill>
            <a:srgbClr val="0D0D0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1467084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8" name="Grafiek 7">
                <a:extLst>
                  <a:ext uri="{FF2B5EF4-FFF2-40B4-BE49-F238E27FC236}">
                    <a16:creationId xmlns:a16="http://schemas.microsoft.com/office/drawing/2014/main" id="{9E6FF094-21DF-4FB5-935A-EB2281E7553E}"/>
                  </a:ext>
                </a:extLst>
              </p:cNvPr>
              <p:cNvGraphicFramePr/>
              <p:nvPr>
                <p:extLst>
                  <p:ext uri="{D42A27DB-BD31-4B8C-83A1-F6EECF244321}">
                    <p14:modId xmlns:p14="http://schemas.microsoft.com/office/powerpoint/2010/main" val="1587727790"/>
                  </p:ext>
                </p:extLst>
              </p:nvPr>
            </p:nvGraphicFramePr>
            <p:xfrm>
              <a:off x="1631878" y="586102"/>
              <a:ext cx="8928243" cy="541866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Grafiek 7">
                <a:extLst>
                  <a:ext uri="{FF2B5EF4-FFF2-40B4-BE49-F238E27FC236}">
                    <a16:creationId xmlns:a16="http://schemas.microsoft.com/office/drawing/2014/main" id="{9E6FF094-21DF-4FB5-935A-EB2281E7553E}"/>
                  </a:ext>
                </a:extLst>
              </p:cNvPr>
              <p:cNvPicPr>
                <a:picLocks noGrp="1" noRot="1" noChangeAspect="1" noMove="1" noResize="1" noEditPoints="1" noAdjustHandles="1" noChangeArrowheads="1" noChangeShapeType="1"/>
              </p:cNvPicPr>
              <p:nvPr/>
            </p:nvPicPr>
            <p:blipFill>
              <a:blip r:embed="rId4"/>
              <a:stretch>
                <a:fillRect/>
              </a:stretch>
            </p:blipFill>
            <p:spPr>
              <a:xfrm>
                <a:off x="1631878" y="586102"/>
                <a:ext cx="8928243" cy="5418667"/>
              </a:xfrm>
              <a:prstGeom prst="rect">
                <a:avLst/>
              </a:prstGeom>
            </p:spPr>
          </p:pic>
        </mc:Fallback>
      </mc:AlternateContent>
    </p:spTree>
    <p:extLst>
      <p:ext uri="{BB962C8B-B14F-4D97-AF65-F5344CB8AC3E}">
        <p14:creationId xmlns:p14="http://schemas.microsoft.com/office/powerpoint/2010/main" val="34262637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B1353-3EE1-4A23-9967-3925D1F374E7}"/>
              </a:ext>
            </a:extLst>
          </p:cNvPr>
          <p:cNvSpPr>
            <a:spLocks noGrp="1"/>
          </p:cNvSpPr>
          <p:nvPr>
            <p:ph type="ctrTitle"/>
          </p:nvPr>
        </p:nvSpPr>
        <p:spPr>
          <a:xfrm>
            <a:off x="1039813" y="1564152"/>
            <a:ext cx="10039349" cy="2387600"/>
          </a:xfrm>
        </p:spPr>
        <p:txBody>
          <a:bodyPr/>
          <a:lstStyle/>
          <a:p>
            <a:r>
              <a:rPr lang="nl-BE" dirty="0"/>
              <a:t>Website</a:t>
            </a:r>
            <a:br>
              <a:rPr lang="nl-BE" dirty="0"/>
            </a:br>
            <a:r>
              <a:rPr lang="nl-BE" dirty="0"/>
              <a:t>Site web</a:t>
            </a:r>
            <a:endParaRPr lang="fr-BE" dirty="0"/>
          </a:p>
        </p:txBody>
      </p:sp>
    </p:spTree>
    <p:extLst>
      <p:ext uri="{BB962C8B-B14F-4D97-AF65-F5344CB8AC3E}">
        <p14:creationId xmlns:p14="http://schemas.microsoft.com/office/powerpoint/2010/main" val="33875408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B985D-8369-49F6-B6D6-D495B37BB888}"/>
              </a:ext>
            </a:extLst>
          </p:cNvPr>
          <p:cNvSpPr>
            <a:spLocks noGrp="1"/>
          </p:cNvSpPr>
          <p:nvPr>
            <p:ph type="ctrTitle"/>
          </p:nvPr>
        </p:nvSpPr>
        <p:spPr>
          <a:xfrm>
            <a:off x="956583" y="-506412"/>
            <a:ext cx="10039349" cy="2387600"/>
          </a:xfrm>
        </p:spPr>
        <p:txBody>
          <a:bodyPr/>
          <a:lstStyle/>
          <a:p>
            <a:r>
              <a:rPr lang="nl-BE" dirty="0"/>
              <a:t>Aantal bezoekers</a:t>
            </a:r>
            <a:br>
              <a:rPr lang="nl-BE" dirty="0"/>
            </a:br>
            <a:r>
              <a:rPr lang="nl-BE" dirty="0" err="1"/>
              <a:t>Nombre</a:t>
            </a:r>
            <a:r>
              <a:rPr lang="nl-BE" dirty="0"/>
              <a:t> de visiteurs</a:t>
            </a:r>
            <a:endParaRPr lang="fr-BE" dirty="0"/>
          </a:p>
        </p:txBody>
      </p:sp>
      <p:sp>
        <p:nvSpPr>
          <p:cNvPr id="4" name="Ondertitel 2">
            <a:extLst>
              <a:ext uri="{FF2B5EF4-FFF2-40B4-BE49-F238E27FC236}">
                <a16:creationId xmlns:a16="http://schemas.microsoft.com/office/drawing/2014/main" id="{69215C10-3458-4DE5-8877-5857BD624414}"/>
              </a:ext>
            </a:extLst>
          </p:cNvPr>
          <p:cNvSpPr txBox="1">
            <a:spLocks/>
          </p:cNvSpPr>
          <p:nvPr/>
        </p:nvSpPr>
        <p:spPr>
          <a:xfrm>
            <a:off x="5258016" y="2558752"/>
            <a:ext cx="2325353" cy="703785"/>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sz="3600" dirty="0"/>
              <a:t>	2025</a:t>
            </a:r>
          </a:p>
          <a:p>
            <a:pPr algn="l"/>
            <a:endParaRPr lang="nl-BE" sz="3600" dirty="0"/>
          </a:p>
        </p:txBody>
      </p:sp>
      <p:sp>
        <p:nvSpPr>
          <p:cNvPr id="5" name="Tekstvak 4">
            <a:extLst>
              <a:ext uri="{FF2B5EF4-FFF2-40B4-BE49-F238E27FC236}">
                <a16:creationId xmlns:a16="http://schemas.microsoft.com/office/drawing/2014/main" id="{E44E9F05-1DEB-43D9-97CA-C94A212D8C8F}"/>
              </a:ext>
            </a:extLst>
          </p:cNvPr>
          <p:cNvSpPr txBox="1"/>
          <p:nvPr/>
        </p:nvSpPr>
        <p:spPr>
          <a:xfrm>
            <a:off x="4681082" y="3245429"/>
            <a:ext cx="1359012" cy="523220"/>
          </a:xfrm>
          <a:prstGeom prst="rect">
            <a:avLst/>
          </a:prstGeom>
          <a:noFill/>
        </p:spPr>
        <p:txBody>
          <a:bodyPr wrap="square" rtlCol="0">
            <a:spAutoFit/>
          </a:bodyPr>
          <a:lstStyle/>
          <a:p>
            <a:r>
              <a:rPr lang="fr-BE" sz="2800" b="1" dirty="0">
                <a:highlight>
                  <a:srgbClr val="00FFAF"/>
                </a:highlight>
                <a:latin typeface="+mj-lt"/>
              </a:rPr>
              <a:t>60,045</a:t>
            </a:r>
          </a:p>
        </p:txBody>
      </p:sp>
      <p:sp>
        <p:nvSpPr>
          <p:cNvPr id="6" name="Tekstvak 5">
            <a:extLst>
              <a:ext uri="{FF2B5EF4-FFF2-40B4-BE49-F238E27FC236}">
                <a16:creationId xmlns:a16="http://schemas.microsoft.com/office/drawing/2014/main" id="{BFE7271A-5E4D-4756-8FC7-F264B67BBC09}"/>
              </a:ext>
            </a:extLst>
          </p:cNvPr>
          <p:cNvSpPr txBox="1"/>
          <p:nvPr/>
        </p:nvSpPr>
        <p:spPr>
          <a:xfrm>
            <a:off x="4863740" y="3739371"/>
            <a:ext cx="1255842" cy="523220"/>
          </a:xfrm>
          <a:prstGeom prst="rect">
            <a:avLst/>
          </a:prstGeom>
          <a:noFill/>
        </p:spPr>
        <p:txBody>
          <a:bodyPr wrap="square" rtlCol="0">
            <a:spAutoFit/>
          </a:bodyPr>
          <a:lstStyle/>
          <a:p>
            <a:r>
              <a:rPr lang="nl-BE" sz="2800" b="1" dirty="0">
                <a:highlight>
                  <a:srgbClr val="00FFAF"/>
                </a:highlight>
                <a:latin typeface="+mj-lt"/>
              </a:rPr>
              <a:t>2,953</a:t>
            </a:r>
            <a:endParaRPr lang="fr-BE" sz="2800" b="1" dirty="0">
              <a:highlight>
                <a:srgbClr val="00FFAF"/>
              </a:highlight>
              <a:latin typeface="+mj-lt"/>
            </a:endParaRPr>
          </a:p>
        </p:txBody>
      </p:sp>
      <p:sp>
        <p:nvSpPr>
          <p:cNvPr id="7" name="Tekstvak 6">
            <a:extLst>
              <a:ext uri="{FF2B5EF4-FFF2-40B4-BE49-F238E27FC236}">
                <a16:creationId xmlns:a16="http://schemas.microsoft.com/office/drawing/2014/main" id="{A627AEC9-A540-4FA1-BBBB-E64096AEB2D5}"/>
              </a:ext>
            </a:extLst>
          </p:cNvPr>
          <p:cNvSpPr txBox="1"/>
          <p:nvPr/>
        </p:nvSpPr>
        <p:spPr>
          <a:xfrm>
            <a:off x="4863740" y="4204255"/>
            <a:ext cx="1211167" cy="523220"/>
          </a:xfrm>
          <a:prstGeom prst="rect">
            <a:avLst/>
          </a:prstGeom>
          <a:noFill/>
        </p:spPr>
        <p:txBody>
          <a:bodyPr wrap="square" rtlCol="0">
            <a:spAutoFit/>
          </a:bodyPr>
          <a:lstStyle/>
          <a:p>
            <a:r>
              <a:rPr lang="nl-BE" sz="2800" b="1" dirty="0">
                <a:highlight>
                  <a:srgbClr val="00FFAF"/>
                </a:highlight>
              </a:rPr>
              <a:t>2,953</a:t>
            </a:r>
            <a:endParaRPr lang="fr-BE" sz="2800" b="1" dirty="0">
              <a:highlight>
                <a:srgbClr val="00FFAF"/>
              </a:highlight>
            </a:endParaRPr>
          </a:p>
        </p:txBody>
      </p:sp>
      <p:sp>
        <p:nvSpPr>
          <p:cNvPr id="8" name="Tekstvak 7">
            <a:extLst>
              <a:ext uri="{FF2B5EF4-FFF2-40B4-BE49-F238E27FC236}">
                <a16:creationId xmlns:a16="http://schemas.microsoft.com/office/drawing/2014/main" id="{12EE254F-46E1-464D-BE13-9C577BA96AF3}"/>
              </a:ext>
            </a:extLst>
          </p:cNvPr>
          <p:cNvSpPr txBox="1"/>
          <p:nvPr/>
        </p:nvSpPr>
        <p:spPr>
          <a:xfrm>
            <a:off x="4681082" y="4652455"/>
            <a:ext cx="1438840" cy="523220"/>
          </a:xfrm>
          <a:prstGeom prst="rect">
            <a:avLst/>
          </a:prstGeom>
          <a:noFill/>
        </p:spPr>
        <p:txBody>
          <a:bodyPr wrap="square" rtlCol="0">
            <a:spAutoFit/>
          </a:bodyPr>
          <a:lstStyle/>
          <a:p>
            <a:r>
              <a:rPr lang="nl-BE" sz="2800" b="1" dirty="0">
                <a:highlight>
                  <a:srgbClr val="00FFAF"/>
                </a:highlight>
                <a:latin typeface="+mj-lt"/>
              </a:rPr>
              <a:t>11,716</a:t>
            </a:r>
            <a:endParaRPr lang="fr-BE" sz="2800" b="1" dirty="0">
              <a:highlight>
                <a:srgbClr val="00FFAF"/>
              </a:highlight>
              <a:latin typeface="+mj-lt"/>
            </a:endParaRPr>
          </a:p>
        </p:txBody>
      </p:sp>
      <p:sp>
        <p:nvSpPr>
          <p:cNvPr id="9" name="Tekstvak 8">
            <a:extLst>
              <a:ext uri="{FF2B5EF4-FFF2-40B4-BE49-F238E27FC236}">
                <a16:creationId xmlns:a16="http://schemas.microsoft.com/office/drawing/2014/main" id="{84F8C77E-9AB9-4D2E-A570-BDC14C180F90}"/>
              </a:ext>
            </a:extLst>
          </p:cNvPr>
          <p:cNvSpPr txBox="1"/>
          <p:nvPr/>
        </p:nvSpPr>
        <p:spPr>
          <a:xfrm>
            <a:off x="4863741" y="5151684"/>
            <a:ext cx="1201868" cy="523220"/>
          </a:xfrm>
          <a:prstGeom prst="rect">
            <a:avLst/>
          </a:prstGeom>
          <a:noFill/>
        </p:spPr>
        <p:txBody>
          <a:bodyPr wrap="square" rtlCol="0">
            <a:spAutoFit/>
          </a:bodyPr>
          <a:lstStyle/>
          <a:p>
            <a:r>
              <a:rPr lang="nl-BE" sz="2800" b="1" dirty="0">
                <a:highlight>
                  <a:srgbClr val="00FFAF"/>
                </a:highlight>
                <a:latin typeface="+mj-lt"/>
              </a:rPr>
              <a:t>9,639</a:t>
            </a:r>
            <a:endParaRPr lang="fr-BE" sz="2800" b="1" dirty="0">
              <a:highlight>
                <a:srgbClr val="00FFAF"/>
              </a:highlight>
              <a:latin typeface="+mj-lt"/>
            </a:endParaRPr>
          </a:p>
        </p:txBody>
      </p:sp>
      <p:sp>
        <p:nvSpPr>
          <p:cNvPr id="10" name="Tekstvak 9">
            <a:extLst>
              <a:ext uri="{FF2B5EF4-FFF2-40B4-BE49-F238E27FC236}">
                <a16:creationId xmlns:a16="http://schemas.microsoft.com/office/drawing/2014/main" id="{948EB7AC-510F-4951-94F9-0FEE1DC2E6B9}"/>
              </a:ext>
            </a:extLst>
          </p:cNvPr>
          <p:cNvSpPr txBox="1"/>
          <p:nvPr/>
        </p:nvSpPr>
        <p:spPr>
          <a:xfrm>
            <a:off x="6218010" y="3256854"/>
            <a:ext cx="1587056" cy="523220"/>
          </a:xfrm>
          <a:prstGeom prst="rect">
            <a:avLst/>
          </a:prstGeom>
          <a:noFill/>
        </p:spPr>
        <p:txBody>
          <a:bodyPr wrap="square" rtlCol="0">
            <a:spAutoFit/>
          </a:bodyPr>
          <a:lstStyle/>
          <a:p>
            <a:r>
              <a:rPr lang="nl-BE" sz="2800" b="1" dirty="0">
                <a:highlight>
                  <a:srgbClr val="00FFAF"/>
                </a:highlight>
                <a:latin typeface="+mj-lt"/>
              </a:rPr>
              <a:t>127,873</a:t>
            </a:r>
            <a:endParaRPr lang="fr-BE" sz="2800" b="1" dirty="0">
              <a:highlight>
                <a:srgbClr val="00FFAF"/>
              </a:highlight>
              <a:latin typeface="+mj-lt"/>
            </a:endParaRPr>
          </a:p>
        </p:txBody>
      </p:sp>
      <p:sp>
        <p:nvSpPr>
          <p:cNvPr id="11" name="Tekstvak 10">
            <a:extLst>
              <a:ext uri="{FF2B5EF4-FFF2-40B4-BE49-F238E27FC236}">
                <a16:creationId xmlns:a16="http://schemas.microsoft.com/office/drawing/2014/main" id="{057FDBE6-159E-4B6F-ADBE-C2F7AD82E113}"/>
              </a:ext>
            </a:extLst>
          </p:cNvPr>
          <p:cNvSpPr txBox="1"/>
          <p:nvPr/>
        </p:nvSpPr>
        <p:spPr>
          <a:xfrm>
            <a:off x="6226630" y="3744687"/>
            <a:ext cx="1426036" cy="523220"/>
          </a:xfrm>
          <a:prstGeom prst="rect">
            <a:avLst/>
          </a:prstGeom>
          <a:noFill/>
        </p:spPr>
        <p:txBody>
          <a:bodyPr wrap="square" rtlCol="0">
            <a:spAutoFit/>
          </a:bodyPr>
          <a:lstStyle/>
          <a:p>
            <a:r>
              <a:rPr lang="nl-BE" sz="2800" b="1" dirty="0">
                <a:highlight>
                  <a:srgbClr val="00FFAF"/>
                </a:highlight>
                <a:latin typeface="+mj-lt"/>
              </a:rPr>
              <a:t>2,790</a:t>
            </a:r>
            <a:endParaRPr lang="fr-BE" sz="2800" b="1" dirty="0">
              <a:highlight>
                <a:srgbClr val="00FFAF"/>
              </a:highlight>
              <a:latin typeface="+mj-lt"/>
            </a:endParaRPr>
          </a:p>
        </p:txBody>
      </p:sp>
      <p:sp>
        <p:nvSpPr>
          <p:cNvPr id="12" name="Tekstvak 11">
            <a:extLst>
              <a:ext uri="{FF2B5EF4-FFF2-40B4-BE49-F238E27FC236}">
                <a16:creationId xmlns:a16="http://schemas.microsoft.com/office/drawing/2014/main" id="{718838DB-4258-4292-9852-DFD178F83419}"/>
              </a:ext>
            </a:extLst>
          </p:cNvPr>
          <p:cNvSpPr txBox="1"/>
          <p:nvPr/>
        </p:nvSpPr>
        <p:spPr>
          <a:xfrm>
            <a:off x="6240249" y="4197512"/>
            <a:ext cx="1134044" cy="523220"/>
          </a:xfrm>
          <a:prstGeom prst="rect">
            <a:avLst/>
          </a:prstGeom>
          <a:noFill/>
        </p:spPr>
        <p:txBody>
          <a:bodyPr wrap="square" rtlCol="0">
            <a:spAutoFit/>
          </a:bodyPr>
          <a:lstStyle/>
          <a:p>
            <a:r>
              <a:rPr lang="nl-BE" sz="2800" b="1" dirty="0">
                <a:highlight>
                  <a:srgbClr val="00FFAF"/>
                </a:highlight>
                <a:latin typeface="+mj-lt"/>
              </a:rPr>
              <a:t>7,694</a:t>
            </a:r>
            <a:endParaRPr lang="fr-BE" sz="2800" b="1" dirty="0">
              <a:highlight>
                <a:srgbClr val="00FFAF"/>
              </a:highlight>
              <a:latin typeface="+mj-lt"/>
            </a:endParaRPr>
          </a:p>
        </p:txBody>
      </p:sp>
      <p:sp>
        <p:nvSpPr>
          <p:cNvPr id="13" name="Tekstvak 12">
            <a:extLst>
              <a:ext uri="{FF2B5EF4-FFF2-40B4-BE49-F238E27FC236}">
                <a16:creationId xmlns:a16="http://schemas.microsoft.com/office/drawing/2014/main" id="{5FEEEB99-59EF-4A0C-B67A-D730D9C0D31E}"/>
              </a:ext>
            </a:extLst>
          </p:cNvPr>
          <p:cNvSpPr txBox="1"/>
          <p:nvPr/>
        </p:nvSpPr>
        <p:spPr>
          <a:xfrm>
            <a:off x="6240249" y="4656174"/>
            <a:ext cx="1317042" cy="523220"/>
          </a:xfrm>
          <a:prstGeom prst="rect">
            <a:avLst/>
          </a:prstGeom>
          <a:noFill/>
        </p:spPr>
        <p:txBody>
          <a:bodyPr wrap="square" rtlCol="0">
            <a:spAutoFit/>
          </a:bodyPr>
          <a:lstStyle/>
          <a:p>
            <a:r>
              <a:rPr lang="nl-BE" sz="2800" b="1" dirty="0">
                <a:highlight>
                  <a:srgbClr val="00FFAF"/>
                </a:highlight>
                <a:latin typeface="+mj-lt"/>
              </a:rPr>
              <a:t>23,061</a:t>
            </a:r>
            <a:endParaRPr lang="fr-BE" sz="2800" b="1" dirty="0">
              <a:highlight>
                <a:srgbClr val="00FFAF"/>
              </a:highlight>
              <a:latin typeface="+mj-lt"/>
            </a:endParaRPr>
          </a:p>
        </p:txBody>
      </p:sp>
      <p:sp>
        <p:nvSpPr>
          <p:cNvPr id="14" name="Tekstvak 13">
            <a:extLst>
              <a:ext uri="{FF2B5EF4-FFF2-40B4-BE49-F238E27FC236}">
                <a16:creationId xmlns:a16="http://schemas.microsoft.com/office/drawing/2014/main" id="{197DC38A-86AA-4957-BE14-1318EE60D6FF}"/>
              </a:ext>
            </a:extLst>
          </p:cNvPr>
          <p:cNvSpPr txBox="1"/>
          <p:nvPr/>
        </p:nvSpPr>
        <p:spPr>
          <a:xfrm>
            <a:off x="6239667" y="5161907"/>
            <a:ext cx="1434763" cy="523220"/>
          </a:xfrm>
          <a:prstGeom prst="rect">
            <a:avLst/>
          </a:prstGeom>
          <a:noFill/>
        </p:spPr>
        <p:txBody>
          <a:bodyPr wrap="square" rtlCol="0">
            <a:spAutoFit/>
          </a:bodyPr>
          <a:lstStyle/>
          <a:p>
            <a:r>
              <a:rPr lang="nl-BE" sz="2800" b="1" dirty="0">
                <a:highlight>
                  <a:srgbClr val="00FFAF"/>
                </a:highlight>
                <a:latin typeface="+mj-lt"/>
              </a:rPr>
              <a:t>20,922</a:t>
            </a:r>
            <a:endParaRPr lang="fr-BE" sz="2800" b="1" dirty="0">
              <a:highlight>
                <a:srgbClr val="00FFAF"/>
              </a:highlight>
              <a:latin typeface="+mj-lt"/>
            </a:endParaRPr>
          </a:p>
        </p:txBody>
      </p:sp>
      <p:cxnSp>
        <p:nvCxnSpPr>
          <p:cNvPr id="16" name="Rechte verbindingslijn 15">
            <a:extLst>
              <a:ext uri="{FF2B5EF4-FFF2-40B4-BE49-F238E27FC236}">
                <a16:creationId xmlns:a16="http://schemas.microsoft.com/office/drawing/2014/main" id="{5A29A967-2CCF-4C2E-9A8C-335DDA2B1F31}"/>
              </a:ext>
            </a:extLst>
          </p:cNvPr>
          <p:cNvCxnSpPr>
            <a:cxnSpLocks/>
          </p:cNvCxnSpPr>
          <p:nvPr/>
        </p:nvCxnSpPr>
        <p:spPr>
          <a:xfrm flipH="1">
            <a:off x="6065487" y="2589331"/>
            <a:ext cx="31184" cy="3095796"/>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20" name="Tekstvak 19">
            <a:extLst>
              <a:ext uri="{FF2B5EF4-FFF2-40B4-BE49-F238E27FC236}">
                <a16:creationId xmlns:a16="http://schemas.microsoft.com/office/drawing/2014/main" id="{2E91E462-3730-4FAB-BE94-E942D7418D1D}"/>
              </a:ext>
            </a:extLst>
          </p:cNvPr>
          <p:cNvSpPr txBox="1"/>
          <p:nvPr/>
        </p:nvSpPr>
        <p:spPr>
          <a:xfrm>
            <a:off x="4747510" y="2469256"/>
            <a:ext cx="1255843" cy="1015663"/>
          </a:xfrm>
          <a:prstGeom prst="rect">
            <a:avLst/>
          </a:prstGeom>
          <a:noFill/>
        </p:spPr>
        <p:txBody>
          <a:bodyPr wrap="square">
            <a:spAutoFit/>
          </a:bodyPr>
          <a:lstStyle/>
          <a:p>
            <a:r>
              <a:rPr lang="fr-BE" sz="3600" b="1" dirty="0">
                <a:solidFill>
                  <a:schemeClr val="bg1"/>
                </a:solidFill>
              </a:rPr>
              <a:t>2024</a:t>
            </a:r>
            <a:r>
              <a:rPr lang="fr-BE" sz="2400" dirty="0"/>
              <a:t>	</a:t>
            </a:r>
          </a:p>
        </p:txBody>
      </p:sp>
      <p:sp>
        <p:nvSpPr>
          <p:cNvPr id="31" name="Tekstvak 30">
            <a:extLst>
              <a:ext uri="{FF2B5EF4-FFF2-40B4-BE49-F238E27FC236}">
                <a16:creationId xmlns:a16="http://schemas.microsoft.com/office/drawing/2014/main" id="{200E8E16-3203-429C-B45E-F2FD2BA41AB5}"/>
              </a:ext>
            </a:extLst>
          </p:cNvPr>
          <p:cNvSpPr txBox="1"/>
          <p:nvPr/>
        </p:nvSpPr>
        <p:spPr>
          <a:xfrm>
            <a:off x="7742786" y="3361498"/>
            <a:ext cx="1255843" cy="3139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1200"/>
              </a:spcAft>
              <a:buClrTx/>
              <a:buSzPct val="70000"/>
              <a:buFont typeface="Wingdings 2" panose="05020102010507070707" pitchFamily="18" charset="2"/>
              <a:buNone/>
              <a:tabLst/>
              <a:defRPr/>
            </a:pPr>
            <a:r>
              <a:rPr kumimoji="0" lang="nl-BE" sz="1600" b="1" i="0" u="none" strike="noStrike" kern="1200" cap="none" spc="0" normalizeH="0" baseline="0" noProof="0" dirty="0" err="1">
                <a:ln>
                  <a:noFill/>
                </a:ln>
                <a:solidFill>
                  <a:prstClr val="white"/>
                </a:solidFill>
                <a:effectLst/>
                <a:uLnTx/>
                <a:uFillTx/>
                <a:latin typeface="Arial" panose="020B0604020202020204"/>
                <a:ea typeface="+mn-ea"/>
                <a:cs typeface="+mn-cs"/>
              </a:rPr>
              <a:t>Septembre</a:t>
            </a:r>
            <a:endParaRPr kumimoji="0" lang="nl-BE" sz="16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2" name="Tekstvak 31">
            <a:extLst>
              <a:ext uri="{FF2B5EF4-FFF2-40B4-BE49-F238E27FC236}">
                <a16:creationId xmlns:a16="http://schemas.microsoft.com/office/drawing/2014/main" id="{36789828-16A5-4D59-BB71-EDE8E7A478F5}"/>
              </a:ext>
            </a:extLst>
          </p:cNvPr>
          <p:cNvSpPr txBox="1"/>
          <p:nvPr/>
        </p:nvSpPr>
        <p:spPr>
          <a:xfrm>
            <a:off x="3430997" y="3350073"/>
            <a:ext cx="1255843" cy="3139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1200"/>
              </a:spcAft>
              <a:buClrTx/>
              <a:buSzPct val="70000"/>
              <a:buFont typeface="Wingdings 2" panose="05020102010507070707" pitchFamily="18" charset="2"/>
              <a:buNone/>
              <a:tabLst/>
              <a:defRPr/>
            </a:pPr>
            <a:r>
              <a:rPr kumimoji="0" lang="nl-BE" sz="1600" b="1" i="0" u="none" strike="noStrike" kern="1200" cap="none" spc="0" normalizeH="0" baseline="0" noProof="0" dirty="0">
                <a:ln>
                  <a:noFill/>
                </a:ln>
                <a:solidFill>
                  <a:prstClr val="white"/>
                </a:solidFill>
                <a:effectLst/>
                <a:uLnTx/>
                <a:uFillTx/>
                <a:latin typeface="Arial" panose="020B0604020202020204"/>
                <a:ea typeface="+mn-ea"/>
                <a:cs typeface="+mn-cs"/>
              </a:rPr>
              <a:t>September</a:t>
            </a:r>
          </a:p>
        </p:txBody>
      </p:sp>
      <p:sp>
        <p:nvSpPr>
          <p:cNvPr id="34" name="Tekstvak 33">
            <a:extLst>
              <a:ext uri="{FF2B5EF4-FFF2-40B4-BE49-F238E27FC236}">
                <a16:creationId xmlns:a16="http://schemas.microsoft.com/office/drawing/2014/main" id="{A8A9DCA5-304C-429C-93B2-C60093E123DD}"/>
              </a:ext>
            </a:extLst>
          </p:cNvPr>
          <p:cNvSpPr txBox="1"/>
          <p:nvPr/>
        </p:nvSpPr>
        <p:spPr>
          <a:xfrm>
            <a:off x="7373885" y="3875974"/>
            <a:ext cx="1783373" cy="3139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1200"/>
              </a:spcAft>
              <a:buClrTx/>
              <a:buSzPct val="70000"/>
              <a:buFont typeface="Wingdings 2" panose="05020102010507070707" pitchFamily="18" charset="2"/>
              <a:buNone/>
              <a:tabLst/>
              <a:defRPr/>
            </a:pPr>
            <a:r>
              <a:rPr kumimoji="0" lang="nl-BE" sz="1600" b="1" i="0" u="none" strike="noStrike" kern="1200" cap="none" spc="0" normalizeH="0" baseline="0" noProof="0" dirty="0">
                <a:ln>
                  <a:noFill/>
                </a:ln>
                <a:solidFill>
                  <a:prstClr val="white"/>
                </a:solidFill>
                <a:effectLst/>
                <a:uLnTx/>
                <a:uFillTx/>
                <a:latin typeface="Arial" panose="020B0604020202020204"/>
                <a:ea typeface="+mn-ea"/>
                <a:cs typeface="+mn-cs"/>
              </a:rPr>
              <a:t>Site web online</a:t>
            </a:r>
          </a:p>
        </p:txBody>
      </p:sp>
      <p:sp>
        <p:nvSpPr>
          <p:cNvPr id="35" name="Tekstvak 34">
            <a:extLst>
              <a:ext uri="{FF2B5EF4-FFF2-40B4-BE49-F238E27FC236}">
                <a16:creationId xmlns:a16="http://schemas.microsoft.com/office/drawing/2014/main" id="{C754AECD-3585-4F6F-B483-96A7158628D2}"/>
              </a:ext>
            </a:extLst>
          </p:cNvPr>
          <p:cNvSpPr txBox="1"/>
          <p:nvPr/>
        </p:nvSpPr>
        <p:spPr>
          <a:xfrm>
            <a:off x="3148473" y="3829486"/>
            <a:ext cx="1715267" cy="3139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1200"/>
              </a:spcAft>
              <a:buClrTx/>
              <a:buSzPct val="70000"/>
              <a:buFont typeface="Wingdings 2" panose="05020102010507070707" pitchFamily="18" charset="2"/>
              <a:buNone/>
              <a:tabLst/>
              <a:defRPr/>
            </a:pPr>
            <a:r>
              <a:rPr kumimoji="0" lang="nl-BE" sz="1600" b="1" i="0" u="none" strike="noStrike" kern="1200" cap="none" spc="0" normalizeH="0" baseline="0" noProof="0" dirty="0">
                <a:ln>
                  <a:noFill/>
                </a:ln>
                <a:solidFill>
                  <a:prstClr val="white"/>
                </a:solidFill>
                <a:effectLst/>
                <a:uLnTx/>
                <a:uFillTx/>
                <a:latin typeface="Arial" panose="020B0604020202020204"/>
                <a:ea typeface="+mn-ea"/>
                <a:cs typeface="+mn-cs"/>
              </a:rPr>
              <a:t>Website online</a:t>
            </a:r>
          </a:p>
        </p:txBody>
      </p:sp>
      <p:sp>
        <p:nvSpPr>
          <p:cNvPr id="36" name="Tekstvak 35">
            <a:extLst>
              <a:ext uri="{FF2B5EF4-FFF2-40B4-BE49-F238E27FC236}">
                <a16:creationId xmlns:a16="http://schemas.microsoft.com/office/drawing/2014/main" id="{5E192E6E-F0D3-4600-ACA5-9EC1F904DBC4}"/>
              </a:ext>
            </a:extLst>
          </p:cNvPr>
          <p:cNvSpPr txBox="1"/>
          <p:nvPr/>
        </p:nvSpPr>
        <p:spPr>
          <a:xfrm>
            <a:off x="7396502" y="4320330"/>
            <a:ext cx="3060143" cy="3139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1200"/>
              </a:spcAft>
              <a:buClrTx/>
              <a:buSzPct val="70000"/>
              <a:buFont typeface="Wingdings 2" panose="05020102010507070707" pitchFamily="18" charset="2"/>
              <a:buNone/>
              <a:tabLst/>
              <a:defRPr/>
            </a:pPr>
            <a:r>
              <a:rPr kumimoji="0" lang="nl-BE" sz="1600" b="1" i="0" u="none" strike="noStrike" kern="1200" cap="none" spc="0" normalizeH="0" baseline="0" noProof="0" dirty="0">
                <a:ln>
                  <a:noFill/>
                </a:ln>
                <a:solidFill>
                  <a:prstClr val="white"/>
                </a:solidFill>
                <a:effectLst/>
                <a:uLnTx/>
                <a:uFillTx/>
                <a:latin typeface="Arial" panose="020B0604020202020204"/>
                <a:ea typeface="+mn-ea"/>
                <a:cs typeface="+mn-cs"/>
              </a:rPr>
              <a:t>Ouverture des </a:t>
            </a:r>
            <a:r>
              <a:rPr kumimoji="0" lang="nl-BE" sz="1600" b="1" i="0" u="none" strike="noStrike" kern="1200" cap="none" spc="0" normalizeH="0" baseline="0" noProof="0" dirty="0" err="1">
                <a:ln>
                  <a:noFill/>
                </a:ln>
                <a:solidFill>
                  <a:prstClr val="white"/>
                </a:solidFill>
                <a:effectLst/>
                <a:uLnTx/>
                <a:uFillTx/>
                <a:latin typeface="Arial" panose="020B0604020202020204"/>
                <a:ea typeface="+mn-ea"/>
                <a:cs typeface="+mn-cs"/>
              </a:rPr>
              <a:t>réservations</a:t>
            </a:r>
            <a:endParaRPr kumimoji="0" lang="nl-BE" sz="16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7" name="Tekstvak 36">
            <a:extLst>
              <a:ext uri="{FF2B5EF4-FFF2-40B4-BE49-F238E27FC236}">
                <a16:creationId xmlns:a16="http://schemas.microsoft.com/office/drawing/2014/main" id="{F1A97257-451D-4322-8904-24D31575F046}"/>
              </a:ext>
            </a:extLst>
          </p:cNvPr>
          <p:cNvSpPr txBox="1"/>
          <p:nvPr/>
        </p:nvSpPr>
        <p:spPr>
          <a:xfrm>
            <a:off x="2248923" y="4308899"/>
            <a:ext cx="2527845" cy="3139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1200"/>
              </a:spcAft>
              <a:buClrTx/>
              <a:buSzPct val="70000"/>
              <a:buFont typeface="Wingdings 2" panose="05020102010507070707" pitchFamily="18" charset="2"/>
              <a:buNone/>
              <a:tabLst/>
              <a:defRPr/>
            </a:pPr>
            <a:r>
              <a:rPr kumimoji="0" lang="nl-BE" sz="1600" b="1" i="0" u="none" strike="noStrike" kern="1200" cap="none" spc="0" normalizeH="0" baseline="0" noProof="0" dirty="0">
                <a:ln>
                  <a:noFill/>
                </a:ln>
                <a:solidFill>
                  <a:prstClr val="white"/>
                </a:solidFill>
                <a:effectLst/>
                <a:uLnTx/>
                <a:uFillTx/>
                <a:latin typeface="Arial" panose="020B0604020202020204"/>
                <a:ea typeface="+mn-ea"/>
                <a:cs typeface="+mn-cs"/>
              </a:rPr>
              <a:t>Opening reserveringen</a:t>
            </a:r>
          </a:p>
        </p:txBody>
      </p:sp>
      <p:sp>
        <p:nvSpPr>
          <p:cNvPr id="40" name="Tekstvak 39">
            <a:extLst>
              <a:ext uri="{FF2B5EF4-FFF2-40B4-BE49-F238E27FC236}">
                <a16:creationId xmlns:a16="http://schemas.microsoft.com/office/drawing/2014/main" id="{67ADAABC-D624-4FBF-8488-082C5DE8BCAA}"/>
              </a:ext>
            </a:extLst>
          </p:cNvPr>
          <p:cNvSpPr txBox="1"/>
          <p:nvPr/>
        </p:nvSpPr>
        <p:spPr>
          <a:xfrm>
            <a:off x="3951168" y="4771245"/>
            <a:ext cx="796342" cy="3139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1200"/>
              </a:spcAft>
              <a:buClrTx/>
              <a:buSzPct val="70000"/>
              <a:buFont typeface="Wingdings 2" panose="05020102010507070707" pitchFamily="18" charset="2"/>
              <a:buNone/>
              <a:tabLst/>
              <a:defRPr/>
            </a:pPr>
            <a:r>
              <a:rPr kumimoji="0" lang="nl-BE" sz="1600" b="1" i="0" u="none" strike="noStrike" kern="1200" cap="none" spc="0" normalizeH="0" baseline="0" noProof="0" dirty="0">
                <a:ln>
                  <a:noFill/>
                </a:ln>
                <a:solidFill>
                  <a:prstClr val="white"/>
                </a:solidFill>
                <a:effectLst/>
                <a:uLnTx/>
                <a:uFillTx/>
                <a:latin typeface="Arial" panose="020B0604020202020204"/>
                <a:ea typeface="+mn-ea"/>
                <a:cs typeface="+mn-cs"/>
              </a:rPr>
              <a:t>Dag 1</a:t>
            </a:r>
          </a:p>
        </p:txBody>
      </p:sp>
      <p:sp>
        <p:nvSpPr>
          <p:cNvPr id="41" name="Tekstvak 40">
            <a:extLst>
              <a:ext uri="{FF2B5EF4-FFF2-40B4-BE49-F238E27FC236}">
                <a16:creationId xmlns:a16="http://schemas.microsoft.com/office/drawing/2014/main" id="{5131282D-F48B-4C15-84D8-1837D3DFBB8C}"/>
              </a:ext>
            </a:extLst>
          </p:cNvPr>
          <p:cNvSpPr txBox="1"/>
          <p:nvPr/>
        </p:nvSpPr>
        <p:spPr>
          <a:xfrm>
            <a:off x="7538135" y="4795552"/>
            <a:ext cx="854751" cy="3139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1200"/>
              </a:spcAft>
              <a:buClrTx/>
              <a:buSzPct val="70000"/>
              <a:buFont typeface="Wingdings 2" panose="05020102010507070707" pitchFamily="18" charset="2"/>
              <a:buNone/>
              <a:tabLst/>
              <a:defRPr/>
            </a:pPr>
            <a:r>
              <a:rPr kumimoji="0" lang="nl-BE" sz="1600" b="1" i="0" u="none" strike="noStrike" kern="1200" cap="none" spc="0" normalizeH="0" baseline="0" noProof="0" dirty="0">
                <a:ln>
                  <a:noFill/>
                </a:ln>
                <a:solidFill>
                  <a:prstClr val="white"/>
                </a:solidFill>
                <a:effectLst/>
                <a:uLnTx/>
                <a:uFillTx/>
                <a:latin typeface="Arial" panose="020B0604020202020204"/>
                <a:ea typeface="+mn-ea"/>
                <a:cs typeface="+mn-cs"/>
              </a:rPr>
              <a:t>Jour 1</a:t>
            </a:r>
          </a:p>
        </p:txBody>
      </p:sp>
      <p:sp>
        <p:nvSpPr>
          <p:cNvPr id="42" name="Tekstvak 41">
            <a:extLst>
              <a:ext uri="{FF2B5EF4-FFF2-40B4-BE49-F238E27FC236}">
                <a16:creationId xmlns:a16="http://schemas.microsoft.com/office/drawing/2014/main" id="{7DEE577A-D8F9-45C5-A9BA-4C5C199D697D}"/>
              </a:ext>
            </a:extLst>
          </p:cNvPr>
          <p:cNvSpPr txBox="1"/>
          <p:nvPr/>
        </p:nvSpPr>
        <p:spPr>
          <a:xfrm>
            <a:off x="3952917" y="5292993"/>
            <a:ext cx="755534" cy="3139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1200"/>
              </a:spcAft>
              <a:buClrTx/>
              <a:buSzPct val="70000"/>
              <a:buFont typeface="Wingdings 2" panose="05020102010507070707" pitchFamily="18" charset="2"/>
              <a:buNone/>
              <a:tabLst/>
              <a:defRPr/>
            </a:pPr>
            <a:r>
              <a:rPr kumimoji="0" lang="nl-BE" sz="1600" b="1" i="0" u="none" strike="noStrike" kern="1200" cap="none" spc="0" normalizeH="0" baseline="0" noProof="0" dirty="0">
                <a:ln>
                  <a:noFill/>
                </a:ln>
                <a:solidFill>
                  <a:prstClr val="white"/>
                </a:solidFill>
                <a:effectLst/>
                <a:uLnTx/>
                <a:uFillTx/>
                <a:latin typeface="Arial" panose="020B0604020202020204"/>
                <a:ea typeface="+mn-ea"/>
                <a:cs typeface="+mn-cs"/>
              </a:rPr>
              <a:t>Dag 2</a:t>
            </a:r>
          </a:p>
        </p:txBody>
      </p:sp>
      <p:sp>
        <p:nvSpPr>
          <p:cNvPr id="43" name="Tekstvak 42">
            <a:extLst>
              <a:ext uri="{FF2B5EF4-FFF2-40B4-BE49-F238E27FC236}">
                <a16:creationId xmlns:a16="http://schemas.microsoft.com/office/drawing/2014/main" id="{4F68F729-A98B-427A-8942-96E73596BCA0}"/>
              </a:ext>
            </a:extLst>
          </p:cNvPr>
          <p:cNvSpPr txBox="1"/>
          <p:nvPr/>
        </p:nvSpPr>
        <p:spPr>
          <a:xfrm>
            <a:off x="7538135" y="5270774"/>
            <a:ext cx="2527845" cy="3139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1200"/>
              </a:spcAft>
              <a:buClrTx/>
              <a:buSzPct val="70000"/>
              <a:buFont typeface="Wingdings 2" panose="05020102010507070707" pitchFamily="18" charset="2"/>
              <a:buNone/>
              <a:tabLst/>
              <a:defRPr/>
            </a:pPr>
            <a:r>
              <a:rPr kumimoji="0" lang="nl-BE" sz="1600" b="1" i="0" u="none" strike="noStrike" kern="1200" cap="none" spc="0" normalizeH="0" baseline="0" noProof="0" dirty="0">
                <a:ln>
                  <a:noFill/>
                </a:ln>
                <a:solidFill>
                  <a:prstClr val="white"/>
                </a:solidFill>
                <a:effectLst/>
                <a:uLnTx/>
                <a:uFillTx/>
                <a:latin typeface="Arial" panose="020B0604020202020204"/>
                <a:ea typeface="+mn-ea"/>
                <a:cs typeface="+mn-cs"/>
              </a:rPr>
              <a:t>Jour 2</a:t>
            </a:r>
          </a:p>
        </p:txBody>
      </p:sp>
      <p:sp>
        <p:nvSpPr>
          <p:cNvPr id="44" name="Rechthoek 43">
            <a:extLst>
              <a:ext uri="{FF2B5EF4-FFF2-40B4-BE49-F238E27FC236}">
                <a16:creationId xmlns:a16="http://schemas.microsoft.com/office/drawing/2014/main" id="{3CCD6465-59C8-489F-87C1-61A05130B09B}"/>
              </a:ext>
            </a:extLst>
          </p:cNvPr>
          <p:cNvSpPr/>
          <p:nvPr/>
        </p:nvSpPr>
        <p:spPr>
          <a:xfrm>
            <a:off x="3540126" y="3245429"/>
            <a:ext cx="2463228" cy="534617"/>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Rechthoek 44">
            <a:extLst>
              <a:ext uri="{FF2B5EF4-FFF2-40B4-BE49-F238E27FC236}">
                <a16:creationId xmlns:a16="http://schemas.microsoft.com/office/drawing/2014/main" id="{C8A37612-2962-45F5-AA4B-59E61DBBCFF9}"/>
              </a:ext>
            </a:extLst>
          </p:cNvPr>
          <p:cNvSpPr/>
          <p:nvPr/>
        </p:nvSpPr>
        <p:spPr>
          <a:xfrm>
            <a:off x="6269717" y="3224512"/>
            <a:ext cx="2838427" cy="534617"/>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Rechthoek 45">
            <a:extLst>
              <a:ext uri="{FF2B5EF4-FFF2-40B4-BE49-F238E27FC236}">
                <a16:creationId xmlns:a16="http://schemas.microsoft.com/office/drawing/2014/main" id="{CA9FF39B-76CA-4557-939D-90149B6269D1}"/>
              </a:ext>
            </a:extLst>
          </p:cNvPr>
          <p:cNvSpPr/>
          <p:nvPr/>
        </p:nvSpPr>
        <p:spPr>
          <a:xfrm>
            <a:off x="3176490" y="3746196"/>
            <a:ext cx="2685923" cy="534617"/>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Rechthoek 46">
            <a:extLst>
              <a:ext uri="{FF2B5EF4-FFF2-40B4-BE49-F238E27FC236}">
                <a16:creationId xmlns:a16="http://schemas.microsoft.com/office/drawing/2014/main" id="{3BCAB581-8EC0-4526-B188-66757C47A8D7}"/>
              </a:ext>
            </a:extLst>
          </p:cNvPr>
          <p:cNvSpPr/>
          <p:nvPr/>
        </p:nvSpPr>
        <p:spPr>
          <a:xfrm>
            <a:off x="6171289" y="3725279"/>
            <a:ext cx="2795914" cy="534617"/>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hthoek 47">
            <a:extLst>
              <a:ext uri="{FF2B5EF4-FFF2-40B4-BE49-F238E27FC236}">
                <a16:creationId xmlns:a16="http://schemas.microsoft.com/office/drawing/2014/main" id="{9B9E0A4B-BCC3-4456-ACD9-1C412E4F0FB7}"/>
              </a:ext>
            </a:extLst>
          </p:cNvPr>
          <p:cNvSpPr/>
          <p:nvPr/>
        </p:nvSpPr>
        <p:spPr>
          <a:xfrm>
            <a:off x="2248923" y="4204207"/>
            <a:ext cx="3702829" cy="534617"/>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Rechthoek 48">
            <a:extLst>
              <a:ext uri="{FF2B5EF4-FFF2-40B4-BE49-F238E27FC236}">
                <a16:creationId xmlns:a16="http://schemas.microsoft.com/office/drawing/2014/main" id="{57B8B419-BEE4-4975-9B40-A71A25D17191}"/>
              </a:ext>
            </a:extLst>
          </p:cNvPr>
          <p:cNvSpPr/>
          <p:nvPr/>
        </p:nvSpPr>
        <p:spPr>
          <a:xfrm>
            <a:off x="6260627" y="4183290"/>
            <a:ext cx="4196018" cy="534617"/>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Rechthoek 49">
            <a:extLst>
              <a:ext uri="{FF2B5EF4-FFF2-40B4-BE49-F238E27FC236}">
                <a16:creationId xmlns:a16="http://schemas.microsoft.com/office/drawing/2014/main" id="{FFCBA9C4-DAD4-41DF-A902-F0A6C8E58439}"/>
              </a:ext>
            </a:extLst>
          </p:cNvPr>
          <p:cNvSpPr/>
          <p:nvPr/>
        </p:nvSpPr>
        <p:spPr>
          <a:xfrm>
            <a:off x="2248923" y="4660728"/>
            <a:ext cx="3702829" cy="534617"/>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Rechthoek 50">
            <a:extLst>
              <a:ext uri="{FF2B5EF4-FFF2-40B4-BE49-F238E27FC236}">
                <a16:creationId xmlns:a16="http://schemas.microsoft.com/office/drawing/2014/main" id="{D269E953-B416-4458-8D82-6FCB2945173C}"/>
              </a:ext>
            </a:extLst>
          </p:cNvPr>
          <p:cNvSpPr/>
          <p:nvPr/>
        </p:nvSpPr>
        <p:spPr>
          <a:xfrm>
            <a:off x="6260627" y="4639811"/>
            <a:ext cx="4196018" cy="534617"/>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Rechthoek 51">
            <a:extLst>
              <a:ext uri="{FF2B5EF4-FFF2-40B4-BE49-F238E27FC236}">
                <a16:creationId xmlns:a16="http://schemas.microsoft.com/office/drawing/2014/main" id="{93FF3A27-A61C-48AB-A3E9-CAAF634A658E}"/>
              </a:ext>
            </a:extLst>
          </p:cNvPr>
          <p:cNvSpPr/>
          <p:nvPr/>
        </p:nvSpPr>
        <p:spPr>
          <a:xfrm>
            <a:off x="2248923" y="5150510"/>
            <a:ext cx="3702829" cy="534617"/>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 name="Rechthoek 52">
            <a:extLst>
              <a:ext uri="{FF2B5EF4-FFF2-40B4-BE49-F238E27FC236}">
                <a16:creationId xmlns:a16="http://schemas.microsoft.com/office/drawing/2014/main" id="{9818BCFA-1EA7-49A5-A707-8C926EE7B509}"/>
              </a:ext>
            </a:extLst>
          </p:cNvPr>
          <p:cNvSpPr/>
          <p:nvPr/>
        </p:nvSpPr>
        <p:spPr>
          <a:xfrm>
            <a:off x="6260627" y="5129593"/>
            <a:ext cx="4196018" cy="534617"/>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105694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path" presetSubtype="0" accel="50000" decel="50000" fill="hold" grpId="0" nodeType="withEffect">
                                  <p:stCondLst>
                                    <p:cond delay="0"/>
                                  </p:stCondLst>
                                  <p:childTnLst>
                                    <p:animMotion origin="layout" path="M 3.75E-6 2.96296E-6 L -0.22383 0.00301 " pathEditMode="relative" rAng="0" ptsTypes="AA">
                                      <p:cBhvr>
                                        <p:cTn id="16" dur="2000" fill="hold"/>
                                        <p:tgtEl>
                                          <p:spTgt spid="44"/>
                                        </p:tgtEl>
                                        <p:attrNameLst>
                                          <p:attrName>ppt_x</p:attrName>
                                          <p:attrName>ppt_y</p:attrName>
                                        </p:attrNameLst>
                                      </p:cBhvr>
                                      <p:rCtr x="-11198" y="139"/>
                                    </p:animMotion>
                                  </p:childTnLst>
                                </p:cTn>
                              </p:par>
                              <p:par>
                                <p:cTn id="17" presetID="42" presetClass="path" presetSubtype="0" accel="50000" decel="50000" fill="hold" grpId="0" nodeType="withEffect">
                                  <p:stCondLst>
                                    <p:cond delay="0"/>
                                  </p:stCondLst>
                                  <p:childTnLst>
                                    <p:animMotion origin="layout" path="M 1.04167E-6 2.22222E-6 L 0.25104 -0.00093 " pathEditMode="relative" rAng="0" ptsTypes="AA">
                                      <p:cBhvr>
                                        <p:cTn id="18" dur="2000" fill="hold"/>
                                        <p:tgtEl>
                                          <p:spTgt spid="45"/>
                                        </p:tgtEl>
                                        <p:attrNameLst>
                                          <p:attrName>ppt_x</p:attrName>
                                          <p:attrName>ppt_y</p:attrName>
                                        </p:attrNameLst>
                                      </p:cBhvr>
                                      <p:rCtr x="12552" y="-4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125E-6 4.81481E-6 L -0.22382 0.003 " pathEditMode="relative" rAng="0" ptsTypes="AA">
                                      <p:cBhvr>
                                        <p:cTn id="22" dur="2000" fill="hold"/>
                                        <p:tgtEl>
                                          <p:spTgt spid="46"/>
                                        </p:tgtEl>
                                        <p:attrNameLst>
                                          <p:attrName>ppt_x</p:attrName>
                                          <p:attrName>ppt_y</p:attrName>
                                        </p:attrNameLst>
                                      </p:cBhvr>
                                      <p:rCtr x="-11198" y="139"/>
                                    </p:animMotion>
                                  </p:childTnLst>
                                </p:cTn>
                              </p:par>
                              <p:par>
                                <p:cTn id="23" presetID="42" presetClass="path" presetSubtype="0" accel="50000" decel="50000" fill="hold" grpId="0" nodeType="withEffect">
                                  <p:stCondLst>
                                    <p:cond delay="0"/>
                                  </p:stCondLst>
                                  <p:childTnLst>
                                    <p:animMotion origin="layout" path="M -3.33333E-6 4.07407E-6 L 0.32735 -0.00139 " pathEditMode="relative" rAng="0" ptsTypes="AA">
                                      <p:cBhvr>
                                        <p:cTn id="24" dur="2000" fill="hold"/>
                                        <p:tgtEl>
                                          <p:spTgt spid="47"/>
                                        </p:tgtEl>
                                        <p:attrNameLst>
                                          <p:attrName>ppt_x</p:attrName>
                                          <p:attrName>ppt_y</p:attrName>
                                        </p:attrNameLst>
                                      </p:cBhvr>
                                      <p:rCtr x="16367" y="-6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0" nodeType="clickEffect">
                                  <p:stCondLst>
                                    <p:cond delay="0"/>
                                  </p:stCondLst>
                                  <p:childTnLst>
                                    <p:animMotion origin="layout" path="M 1.875E-6 -1.85185E-6 L -0.22383 0.00301 " pathEditMode="relative" rAng="0" ptsTypes="AA">
                                      <p:cBhvr>
                                        <p:cTn id="28" dur="2000" fill="hold"/>
                                        <p:tgtEl>
                                          <p:spTgt spid="48"/>
                                        </p:tgtEl>
                                        <p:attrNameLst>
                                          <p:attrName>ppt_x</p:attrName>
                                          <p:attrName>ppt_y</p:attrName>
                                        </p:attrNameLst>
                                      </p:cBhvr>
                                      <p:rCtr x="-11198" y="139"/>
                                    </p:animMotion>
                                  </p:childTnLst>
                                </p:cTn>
                              </p:par>
                              <p:par>
                                <p:cTn id="29" presetID="42" presetClass="path" presetSubtype="0" accel="50000" decel="50000" fill="hold" grpId="0" nodeType="withEffect">
                                  <p:stCondLst>
                                    <p:cond delay="0"/>
                                  </p:stCondLst>
                                  <p:childTnLst>
                                    <p:animMotion origin="layout" path="M 3.125E-6 -2.59259E-6 L 0.31445 0.00695 " pathEditMode="relative" rAng="0" ptsTypes="AA">
                                      <p:cBhvr>
                                        <p:cTn id="30" dur="2000" fill="hold"/>
                                        <p:tgtEl>
                                          <p:spTgt spid="49"/>
                                        </p:tgtEl>
                                        <p:attrNameLst>
                                          <p:attrName>ppt_x</p:attrName>
                                          <p:attrName>ppt_y</p:attrName>
                                        </p:attrNameLst>
                                      </p:cBhvr>
                                      <p:rCtr x="15716" y="347"/>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875E-6 1.48148E-6 L -0.22383 0.00301 " pathEditMode="relative" rAng="0" ptsTypes="AA">
                                      <p:cBhvr>
                                        <p:cTn id="34" dur="2000" fill="hold"/>
                                        <p:tgtEl>
                                          <p:spTgt spid="50"/>
                                        </p:tgtEl>
                                        <p:attrNameLst>
                                          <p:attrName>ppt_x</p:attrName>
                                          <p:attrName>ppt_y</p:attrName>
                                        </p:attrNameLst>
                                      </p:cBhvr>
                                      <p:rCtr x="-11198" y="139"/>
                                    </p:animMotion>
                                  </p:childTnLst>
                                </p:cTn>
                              </p:par>
                              <p:par>
                                <p:cTn id="35" presetID="42" presetClass="path" presetSubtype="0" accel="50000" decel="50000" fill="hold" grpId="0" nodeType="withEffect">
                                  <p:stCondLst>
                                    <p:cond delay="0"/>
                                  </p:stCondLst>
                                  <p:childTnLst>
                                    <p:animMotion origin="layout" path="M 3.125E-6 7.40741E-7 L 0.25104 -0.00093 " pathEditMode="relative" rAng="0" ptsTypes="AA">
                                      <p:cBhvr>
                                        <p:cTn id="36" dur="2000" fill="hold"/>
                                        <p:tgtEl>
                                          <p:spTgt spid="51"/>
                                        </p:tgtEl>
                                        <p:attrNameLst>
                                          <p:attrName>ppt_x</p:attrName>
                                          <p:attrName>ppt_y</p:attrName>
                                        </p:attrNameLst>
                                      </p:cBhvr>
                                      <p:rCtr x="12552" y="-46"/>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1.875E-6 -4.81481E-6 L -0.22383 0.00301 " pathEditMode="relative" rAng="0" ptsTypes="AA">
                                      <p:cBhvr>
                                        <p:cTn id="40" dur="2000" fill="hold"/>
                                        <p:tgtEl>
                                          <p:spTgt spid="52"/>
                                        </p:tgtEl>
                                        <p:attrNameLst>
                                          <p:attrName>ppt_x</p:attrName>
                                          <p:attrName>ppt_y</p:attrName>
                                        </p:attrNameLst>
                                      </p:cBhvr>
                                      <p:rCtr x="-11198" y="139"/>
                                    </p:animMotion>
                                  </p:childTnLst>
                                </p:cTn>
                              </p:par>
                              <p:par>
                                <p:cTn id="41" presetID="42" presetClass="path" presetSubtype="0" accel="50000" decel="50000" fill="hold" grpId="0" nodeType="withEffect">
                                  <p:stCondLst>
                                    <p:cond delay="0"/>
                                  </p:stCondLst>
                                  <p:childTnLst>
                                    <p:animMotion origin="layout" path="M 3.125E-6 4.44444E-6 L 0.25104 -0.00093 " pathEditMode="relative" rAng="0" ptsTypes="AA">
                                      <p:cBhvr>
                                        <p:cTn id="42" dur="2000" fill="hold"/>
                                        <p:tgtEl>
                                          <p:spTgt spid="53"/>
                                        </p:tgtEl>
                                        <p:attrNameLst>
                                          <p:attrName>ppt_x</p:attrName>
                                          <p:attrName>ppt_y</p:attrName>
                                        </p:attrNameLst>
                                      </p:cBhvr>
                                      <p:rCtr x="1255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B985D-8369-49F6-B6D6-D495B37BB888}"/>
              </a:ext>
            </a:extLst>
          </p:cNvPr>
          <p:cNvSpPr>
            <a:spLocks noGrp="1"/>
          </p:cNvSpPr>
          <p:nvPr>
            <p:ph type="ctrTitle"/>
          </p:nvPr>
        </p:nvSpPr>
        <p:spPr>
          <a:xfrm>
            <a:off x="771921" y="847046"/>
            <a:ext cx="11049000" cy="919163"/>
          </a:xfrm>
        </p:spPr>
        <p:txBody>
          <a:bodyPr/>
          <a:lstStyle/>
          <a:p>
            <a:r>
              <a:rPr lang="nl-BE" sz="3600" dirty="0"/>
              <a:t>Hoe vinden bezoekers de website?</a:t>
            </a:r>
            <a:br>
              <a:rPr lang="nl-BE" sz="3600" dirty="0"/>
            </a:br>
            <a:r>
              <a:rPr lang="fr-BE" sz="3600" dirty="0"/>
              <a:t>Comment les visiteurs trouvent-ils le site web ?</a:t>
            </a:r>
          </a:p>
        </p:txBody>
      </p:sp>
      <p:sp>
        <p:nvSpPr>
          <p:cNvPr id="3" name="Ondertitel 2">
            <a:extLst>
              <a:ext uri="{FF2B5EF4-FFF2-40B4-BE49-F238E27FC236}">
                <a16:creationId xmlns:a16="http://schemas.microsoft.com/office/drawing/2014/main" id="{4FFB1FFF-8FA1-4269-BAA4-92FA101C8357}"/>
              </a:ext>
            </a:extLst>
          </p:cNvPr>
          <p:cNvSpPr>
            <a:spLocks noGrp="1"/>
          </p:cNvSpPr>
          <p:nvPr>
            <p:ph type="subTitle" idx="1"/>
          </p:nvPr>
        </p:nvSpPr>
        <p:spPr>
          <a:xfrm>
            <a:off x="3209357" y="2563585"/>
            <a:ext cx="6174128" cy="283595"/>
          </a:xfrm>
        </p:spPr>
        <p:txBody>
          <a:bodyPr>
            <a:normAutofit/>
          </a:bodyPr>
          <a:lstStyle/>
          <a:p>
            <a:pPr algn="l"/>
            <a:r>
              <a:rPr lang="nl-BE" sz="2000" dirty="0"/>
              <a:t>		</a:t>
            </a:r>
            <a:r>
              <a:rPr lang="nl-BE" sz="2000" dirty="0" err="1"/>
              <a:t>Visits</a:t>
            </a:r>
            <a:r>
              <a:rPr lang="nl-BE" sz="2000" dirty="0"/>
              <a:t>     Time </a:t>
            </a:r>
            <a:r>
              <a:rPr lang="nl-BE" sz="2000" dirty="0" err="1"/>
              <a:t>spent</a:t>
            </a:r>
            <a:r>
              <a:rPr lang="nl-BE" sz="2000" dirty="0"/>
              <a:t>    </a:t>
            </a:r>
            <a:r>
              <a:rPr lang="nl-BE" sz="2000" dirty="0" err="1"/>
              <a:t>Bounce</a:t>
            </a:r>
            <a:r>
              <a:rPr lang="nl-BE" sz="2000" dirty="0"/>
              <a:t> </a:t>
            </a:r>
            <a:r>
              <a:rPr lang="nl-BE" sz="2000" dirty="0" err="1"/>
              <a:t>rate</a:t>
            </a:r>
            <a:endParaRPr lang="fr-BE" sz="2000" dirty="0"/>
          </a:p>
        </p:txBody>
      </p:sp>
      <p:graphicFrame>
        <p:nvGraphicFramePr>
          <p:cNvPr id="7" name="Diagram 6">
            <a:extLst>
              <a:ext uri="{FF2B5EF4-FFF2-40B4-BE49-F238E27FC236}">
                <a16:creationId xmlns:a16="http://schemas.microsoft.com/office/drawing/2014/main" id="{D46402BE-EFDA-4B26-A1C0-8B712AFF12B2}"/>
              </a:ext>
            </a:extLst>
          </p:cNvPr>
          <p:cNvGraphicFramePr/>
          <p:nvPr>
            <p:extLst>
              <p:ext uri="{D42A27DB-BD31-4B8C-83A1-F6EECF244321}">
                <p14:modId xmlns:p14="http://schemas.microsoft.com/office/powerpoint/2010/main" val="711011184"/>
              </p:ext>
            </p:extLst>
          </p:nvPr>
        </p:nvGraphicFramePr>
        <p:xfrm>
          <a:off x="3037115" y="2705383"/>
          <a:ext cx="5863771" cy="3386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Bijschrift: lijn 4">
            <a:extLst>
              <a:ext uri="{FF2B5EF4-FFF2-40B4-BE49-F238E27FC236}">
                <a16:creationId xmlns:a16="http://schemas.microsoft.com/office/drawing/2014/main" id="{53FE9BFB-FDAA-4025-9C06-862645A68F74}"/>
              </a:ext>
            </a:extLst>
          </p:cNvPr>
          <p:cNvSpPr/>
          <p:nvPr/>
        </p:nvSpPr>
        <p:spPr>
          <a:xfrm>
            <a:off x="422312" y="3725418"/>
            <a:ext cx="2132204" cy="919162"/>
          </a:xfrm>
          <a:prstGeom prst="borderCallout1">
            <a:avLst>
              <a:gd name="adj1" fmla="val 41199"/>
              <a:gd name="adj2" fmla="val 99116"/>
              <a:gd name="adj3" fmla="val 132908"/>
              <a:gd name="adj4" fmla="val 13320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OMD website moeilijk te vinden via Google/</a:t>
            </a:r>
            <a:br>
              <a:rPr lang="nl-BE" sz="1400" b="1" dirty="0">
                <a:solidFill>
                  <a:schemeClr val="tx1"/>
                </a:solidFill>
                <a:latin typeface="+mj-lt"/>
              </a:rPr>
            </a:br>
            <a:r>
              <a:rPr lang="fr-BE" sz="1400" b="1" dirty="0">
                <a:solidFill>
                  <a:schemeClr val="tx1"/>
                </a:solidFill>
                <a:latin typeface="+mj-lt"/>
              </a:rPr>
              <a:t>Site web JDP difficile à trouver via Google</a:t>
            </a:r>
          </a:p>
        </p:txBody>
      </p:sp>
    </p:spTree>
    <p:extLst>
      <p:ext uri="{BB962C8B-B14F-4D97-AF65-F5344CB8AC3E}">
        <p14:creationId xmlns:p14="http://schemas.microsoft.com/office/powerpoint/2010/main" val="12974222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D46402BE-EFDA-4B26-A1C0-8B712AFF12B2}"/>
              </a:ext>
            </a:extLst>
          </p:cNvPr>
          <p:cNvGraphicFramePr/>
          <p:nvPr>
            <p:extLst>
              <p:ext uri="{D42A27DB-BD31-4B8C-83A1-F6EECF244321}">
                <p14:modId xmlns:p14="http://schemas.microsoft.com/office/powerpoint/2010/main" val="482351477"/>
              </p:ext>
            </p:extLst>
          </p:nvPr>
        </p:nvGraphicFramePr>
        <p:xfrm>
          <a:off x="3037115" y="2705383"/>
          <a:ext cx="5863771" cy="3386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kstvak 7">
            <a:extLst>
              <a:ext uri="{FF2B5EF4-FFF2-40B4-BE49-F238E27FC236}">
                <a16:creationId xmlns:a16="http://schemas.microsoft.com/office/drawing/2014/main" id="{AC395BBE-C9B7-45E7-85D7-16426AFBA070}"/>
              </a:ext>
            </a:extLst>
          </p:cNvPr>
          <p:cNvSpPr txBox="1"/>
          <p:nvPr/>
        </p:nvSpPr>
        <p:spPr>
          <a:xfrm>
            <a:off x="489857" y="2705383"/>
            <a:ext cx="2373086" cy="1200329"/>
          </a:xfrm>
          <a:prstGeom prst="rect">
            <a:avLst/>
          </a:prstGeom>
          <a:noFill/>
        </p:spPr>
        <p:txBody>
          <a:bodyPr wrap="square" rtlCol="0">
            <a:spAutoFit/>
          </a:bodyPr>
          <a:lstStyle/>
          <a:p>
            <a:pPr marL="285750" indent="-285750">
              <a:buFont typeface="Arial" panose="020B0604020202020204" pitchFamily="34" charset="0"/>
              <a:buChar char="•"/>
            </a:pPr>
            <a:r>
              <a:rPr lang="nl-BE" dirty="0">
                <a:solidFill>
                  <a:schemeClr val="bg1"/>
                </a:solidFill>
                <a:highlight>
                  <a:srgbClr val="AE85B9"/>
                </a:highlight>
                <a:latin typeface="+mj-lt"/>
              </a:rPr>
              <a:t>urban.brussels</a:t>
            </a:r>
          </a:p>
          <a:p>
            <a:pPr marL="285750" indent="-285750">
              <a:buFont typeface="Arial" panose="020B0604020202020204" pitchFamily="34" charset="0"/>
              <a:buChar char="•"/>
            </a:pPr>
            <a:r>
              <a:rPr lang="fr-BE" dirty="0">
                <a:solidFill>
                  <a:schemeClr val="bg1"/>
                </a:solidFill>
                <a:highlight>
                  <a:srgbClr val="AE85B9"/>
                </a:highlight>
                <a:latin typeface="+mj-lt"/>
              </a:rPr>
              <a:t>www.bruxelles.be</a:t>
            </a:r>
          </a:p>
          <a:p>
            <a:pPr marL="285750" indent="-285750">
              <a:buFont typeface="Arial" panose="020B0604020202020204" pitchFamily="34" charset="0"/>
              <a:buChar char="•"/>
            </a:pPr>
            <a:r>
              <a:rPr lang="fr-BE" dirty="0">
                <a:solidFill>
                  <a:schemeClr val="bg1"/>
                </a:solidFill>
                <a:highlight>
                  <a:srgbClr val="AE85B9"/>
                </a:highlight>
                <a:latin typeface="+mj-lt"/>
              </a:rPr>
              <a:t>www.brussels.be</a:t>
            </a:r>
          </a:p>
          <a:p>
            <a:pPr marL="285750" indent="-285750">
              <a:buFont typeface="Arial" panose="020B0604020202020204" pitchFamily="34" charset="0"/>
              <a:buChar char="•"/>
            </a:pPr>
            <a:r>
              <a:rPr lang="fr-BE" dirty="0">
                <a:solidFill>
                  <a:schemeClr val="bg1"/>
                </a:solidFill>
                <a:highlight>
                  <a:srgbClr val="AE85B9"/>
                </a:highlight>
                <a:latin typeface="+mj-lt"/>
              </a:rPr>
              <a:t>www.visit.brussels</a:t>
            </a:r>
          </a:p>
        </p:txBody>
      </p:sp>
      <p:sp>
        <p:nvSpPr>
          <p:cNvPr id="10" name="Titel 1">
            <a:extLst>
              <a:ext uri="{FF2B5EF4-FFF2-40B4-BE49-F238E27FC236}">
                <a16:creationId xmlns:a16="http://schemas.microsoft.com/office/drawing/2014/main" id="{174B431A-80B2-4013-BE38-17640D769A1D}"/>
              </a:ext>
            </a:extLst>
          </p:cNvPr>
          <p:cNvSpPr>
            <a:spLocks noGrp="1"/>
          </p:cNvSpPr>
          <p:nvPr>
            <p:ph type="ctrTitle"/>
          </p:nvPr>
        </p:nvSpPr>
        <p:spPr>
          <a:xfrm>
            <a:off x="771921" y="847046"/>
            <a:ext cx="11049000" cy="919163"/>
          </a:xfrm>
        </p:spPr>
        <p:txBody>
          <a:bodyPr/>
          <a:lstStyle/>
          <a:p>
            <a:r>
              <a:rPr lang="nl-BE" sz="3600" dirty="0"/>
              <a:t>Hoe vinden bezoekers de website?</a:t>
            </a:r>
            <a:br>
              <a:rPr lang="nl-BE" sz="3600" dirty="0"/>
            </a:br>
            <a:r>
              <a:rPr lang="fr-BE" sz="3600" dirty="0"/>
              <a:t>Comment les visiteurs trouvent-ils le site web ?</a:t>
            </a:r>
          </a:p>
        </p:txBody>
      </p:sp>
      <p:sp>
        <p:nvSpPr>
          <p:cNvPr id="11" name="Ondertitel 2">
            <a:extLst>
              <a:ext uri="{FF2B5EF4-FFF2-40B4-BE49-F238E27FC236}">
                <a16:creationId xmlns:a16="http://schemas.microsoft.com/office/drawing/2014/main" id="{70716AF8-A47E-4280-928F-82F2E50A4208}"/>
              </a:ext>
            </a:extLst>
          </p:cNvPr>
          <p:cNvSpPr>
            <a:spLocks noGrp="1"/>
          </p:cNvSpPr>
          <p:nvPr>
            <p:ph type="subTitle" idx="1"/>
          </p:nvPr>
        </p:nvSpPr>
        <p:spPr>
          <a:xfrm>
            <a:off x="3209357" y="2563585"/>
            <a:ext cx="6174128" cy="283595"/>
          </a:xfrm>
        </p:spPr>
        <p:txBody>
          <a:bodyPr>
            <a:normAutofit/>
          </a:bodyPr>
          <a:lstStyle/>
          <a:p>
            <a:pPr algn="l"/>
            <a:r>
              <a:rPr lang="nl-BE" sz="2000" dirty="0"/>
              <a:t>		</a:t>
            </a:r>
            <a:r>
              <a:rPr lang="nl-BE" sz="2000" dirty="0" err="1"/>
              <a:t>Visits</a:t>
            </a:r>
            <a:r>
              <a:rPr lang="nl-BE" sz="2000" dirty="0"/>
              <a:t>     Time </a:t>
            </a:r>
            <a:r>
              <a:rPr lang="nl-BE" sz="2000" dirty="0" err="1"/>
              <a:t>spent</a:t>
            </a:r>
            <a:r>
              <a:rPr lang="nl-BE" sz="2000" dirty="0"/>
              <a:t>    </a:t>
            </a:r>
            <a:r>
              <a:rPr lang="nl-BE" sz="2000" dirty="0" err="1"/>
              <a:t>Bounce</a:t>
            </a:r>
            <a:r>
              <a:rPr lang="nl-BE" sz="2000" dirty="0"/>
              <a:t> </a:t>
            </a:r>
            <a:r>
              <a:rPr lang="nl-BE" sz="2000" dirty="0" err="1"/>
              <a:t>rate</a:t>
            </a:r>
            <a:endParaRPr lang="fr-BE" sz="2000" dirty="0"/>
          </a:p>
        </p:txBody>
      </p:sp>
    </p:spTree>
    <p:extLst>
      <p:ext uri="{BB962C8B-B14F-4D97-AF65-F5344CB8AC3E}">
        <p14:creationId xmlns:p14="http://schemas.microsoft.com/office/powerpoint/2010/main" val="36157337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D46402BE-EFDA-4B26-A1C0-8B712AFF12B2}"/>
              </a:ext>
            </a:extLst>
          </p:cNvPr>
          <p:cNvGraphicFramePr/>
          <p:nvPr>
            <p:extLst>
              <p:ext uri="{D42A27DB-BD31-4B8C-83A1-F6EECF244321}">
                <p14:modId xmlns:p14="http://schemas.microsoft.com/office/powerpoint/2010/main" val="2688845716"/>
              </p:ext>
            </p:extLst>
          </p:nvPr>
        </p:nvGraphicFramePr>
        <p:xfrm>
          <a:off x="3037115" y="2705383"/>
          <a:ext cx="5863771" cy="3386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a:extLst>
              <a:ext uri="{FF2B5EF4-FFF2-40B4-BE49-F238E27FC236}">
                <a16:creationId xmlns:a16="http://schemas.microsoft.com/office/drawing/2014/main" id="{6E304F09-D06A-452D-86F5-0C12651ED70F}"/>
              </a:ext>
            </a:extLst>
          </p:cNvPr>
          <p:cNvSpPr txBox="1"/>
          <p:nvPr/>
        </p:nvSpPr>
        <p:spPr>
          <a:xfrm>
            <a:off x="1304357" y="4236041"/>
            <a:ext cx="2373086" cy="1477328"/>
          </a:xfrm>
          <a:prstGeom prst="rect">
            <a:avLst/>
          </a:prstGeom>
          <a:noFill/>
        </p:spPr>
        <p:txBody>
          <a:bodyPr wrap="square" rtlCol="0">
            <a:spAutoFit/>
          </a:bodyPr>
          <a:lstStyle/>
          <a:p>
            <a:pPr marL="285750" indent="-285750">
              <a:buFont typeface="Arial" panose="020B0604020202020204" pitchFamily="34" charset="0"/>
              <a:buChar char="•"/>
            </a:pPr>
            <a:r>
              <a:rPr lang="nl-BE" dirty="0">
                <a:solidFill>
                  <a:schemeClr val="bg1"/>
                </a:solidFill>
                <a:highlight>
                  <a:srgbClr val="AE85B9"/>
                </a:highlight>
                <a:latin typeface="+mj-lt"/>
              </a:rPr>
              <a:t>Facebook</a:t>
            </a:r>
          </a:p>
          <a:p>
            <a:pPr marL="285750" indent="-285750">
              <a:buFont typeface="Arial" panose="020B0604020202020204" pitchFamily="34" charset="0"/>
              <a:buChar char="•"/>
            </a:pPr>
            <a:r>
              <a:rPr lang="fr-BE" dirty="0">
                <a:solidFill>
                  <a:schemeClr val="bg1"/>
                </a:solidFill>
                <a:highlight>
                  <a:srgbClr val="AE85B9"/>
                </a:highlight>
                <a:latin typeface="+mj-lt"/>
              </a:rPr>
              <a:t>Instagram</a:t>
            </a:r>
          </a:p>
          <a:p>
            <a:pPr marL="285750" indent="-285750">
              <a:buFont typeface="Arial" panose="020B0604020202020204" pitchFamily="34" charset="0"/>
              <a:buChar char="•"/>
            </a:pPr>
            <a:r>
              <a:rPr lang="fr-BE" dirty="0">
                <a:solidFill>
                  <a:schemeClr val="bg1"/>
                </a:solidFill>
                <a:highlight>
                  <a:srgbClr val="AE85B9"/>
                </a:highlight>
                <a:latin typeface="+mj-lt"/>
              </a:rPr>
              <a:t>LinkedIn</a:t>
            </a:r>
          </a:p>
          <a:p>
            <a:pPr marL="285750" indent="-285750">
              <a:buFont typeface="Arial" panose="020B0604020202020204" pitchFamily="34" charset="0"/>
              <a:buChar char="•"/>
            </a:pPr>
            <a:r>
              <a:rPr lang="fr-BE" dirty="0" err="1">
                <a:solidFill>
                  <a:schemeClr val="bg1"/>
                </a:solidFill>
                <a:highlight>
                  <a:srgbClr val="AE85B9"/>
                </a:highlight>
                <a:latin typeface="+mj-lt"/>
              </a:rPr>
              <a:t>Reddit</a:t>
            </a:r>
            <a:endParaRPr lang="fr-BE" dirty="0">
              <a:solidFill>
                <a:schemeClr val="bg1"/>
              </a:solidFill>
              <a:highlight>
                <a:srgbClr val="AE85B9"/>
              </a:highlight>
              <a:latin typeface="+mj-lt"/>
            </a:endParaRPr>
          </a:p>
          <a:p>
            <a:pPr marL="285750" indent="-285750">
              <a:buFont typeface="Arial" panose="020B0604020202020204" pitchFamily="34" charset="0"/>
              <a:buChar char="•"/>
            </a:pPr>
            <a:r>
              <a:rPr lang="fr-BE" dirty="0">
                <a:solidFill>
                  <a:schemeClr val="bg1"/>
                </a:solidFill>
                <a:highlight>
                  <a:srgbClr val="AE85B9"/>
                </a:highlight>
                <a:latin typeface="+mj-lt"/>
              </a:rPr>
              <a:t>Twitter</a:t>
            </a:r>
          </a:p>
        </p:txBody>
      </p:sp>
      <p:sp>
        <p:nvSpPr>
          <p:cNvPr id="11" name="Titel 1">
            <a:extLst>
              <a:ext uri="{FF2B5EF4-FFF2-40B4-BE49-F238E27FC236}">
                <a16:creationId xmlns:a16="http://schemas.microsoft.com/office/drawing/2014/main" id="{86C00F1B-2B0B-4D5B-B4EB-21F183C161CB}"/>
              </a:ext>
            </a:extLst>
          </p:cNvPr>
          <p:cNvSpPr>
            <a:spLocks noGrp="1"/>
          </p:cNvSpPr>
          <p:nvPr>
            <p:ph type="ctrTitle"/>
          </p:nvPr>
        </p:nvSpPr>
        <p:spPr>
          <a:xfrm>
            <a:off x="771921" y="847046"/>
            <a:ext cx="11049000" cy="919163"/>
          </a:xfrm>
        </p:spPr>
        <p:txBody>
          <a:bodyPr/>
          <a:lstStyle/>
          <a:p>
            <a:r>
              <a:rPr lang="nl-BE" sz="3600" dirty="0"/>
              <a:t>Hoe vinden bezoekers de website?</a:t>
            </a:r>
            <a:br>
              <a:rPr lang="nl-BE" sz="3600" dirty="0"/>
            </a:br>
            <a:r>
              <a:rPr lang="fr-BE" sz="3600" dirty="0"/>
              <a:t>Comment les visiteurs trouvent-ils le site web ?</a:t>
            </a:r>
          </a:p>
        </p:txBody>
      </p:sp>
      <p:sp>
        <p:nvSpPr>
          <p:cNvPr id="12" name="Ondertitel 2">
            <a:extLst>
              <a:ext uri="{FF2B5EF4-FFF2-40B4-BE49-F238E27FC236}">
                <a16:creationId xmlns:a16="http://schemas.microsoft.com/office/drawing/2014/main" id="{550931F8-5D34-42BF-977D-A69F82FD1996}"/>
              </a:ext>
            </a:extLst>
          </p:cNvPr>
          <p:cNvSpPr>
            <a:spLocks noGrp="1"/>
          </p:cNvSpPr>
          <p:nvPr>
            <p:ph type="subTitle" idx="1"/>
          </p:nvPr>
        </p:nvSpPr>
        <p:spPr>
          <a:xfrm>
            <a:off x="3209357" y="2563585"/>
            <a:ext cx="6174128" cy="283595"/>
          </a:xfrm>
        </p:spPr>
        <p:txBody>
          <a:bodyPr>
            <a:normAutofit/>
          </a:bodyPr>
          <a:lstStyle/>
          <a:p>
            <a:pPr algn="l"/>
            <a:r>
              <a:rPr lang="nl-BE" sz="2000" dirty="0"/>
              <a:t>		</a:t>
            </a:r>
            <a:r>
              <a:rPr lang="nl-BE" sz="2000" dirty="0" err="1"/>
              <a:t>Visits</a:t>
            </a:r>
            <a:r>
              <a:rPr lang="nl-BE" sz="2000" dirty="0"/>
              <a:t>     Time </a:t>
            </a:r>
            <a:r>
              <a:rPr lang="nl-BE" sz="2000" dirty="0" err="1"/>
              <a:t>spent</a:t>
            </a:r>
            <a:r>
              <a:rPr lang="nl-BE" sz="2000" dirty="0"/>
              <a:t>    </a:t>
            </a:r>
            <a:r>
              <a:rPr lang="nl-BE" sz="2000" dirty="0" err="1"/>
              <a:t>Bounce</a:t>
            </a:r>
            <a:r>
              <a:rPr lang="nl-BE" sz="2000" dirty="0"/>
              <a:t> </a:t>
            </a:r>
            <a:r>
              <a:rPr lang="nl-BE" sz="2000" dirty="0" err="1"/>
              <a:t>rate</a:t>
            </a:r>
            <a:endParaRPr lang="fr-BE" sz="2000" dirty="0"/>
          </a:p>
        </p:txBody>
      </p:sp>
    </p:spTree>
    <p:extLst>
      <p:ext uri="{BB962C8B-B14F-4D97-AF65-F5344CB8AC3E}">
        <p14:creationId xmlns:p14="http://schemas.microsoft.com/office/powerpoint/2010/main" val="23987341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1127125" y="3209266"/>
            <a:ext cx="5532818" cy="2032964"/>
          </a:xfrm>
        </p:spPr>
        <p:txBody>
          <a:bodyPr/>
          <a:lstStyle/>
          <a:p>
            <a:pPr algn="l"/>
            <a:r>
              <a:rPr lang="nl-NL" sz="2800" dirty="0"/>
              <a:t>Hoe beoordeelt u uw ervaring met de website van de Heritage Days / Open Monumentendagen?</a:t>
            </a:r>
            <a:br>
              <a:rPr lang="nl-NL" sz="2800" dirty="0"/>
            </a:br>
            <a:br>
              <a:rPr lang="fr-BE" sz="2800" dirty="0"/>
            </a:br>
            <a:r>
              <a:rPr lang="fr-BE" sz="2800" dirty="0"/>
              <a:t>Comment évalueriez-vous votre expérience sur le site web des </a:t>
            </a:r>
            <a:r>
              <a:rPr lang="fr-BE" sz="2800" dirty="0" err="1"/>
              <a:t>Heritage</a:t>
            </a:r>
            <a:r>
              <a:rPr lang="fr-BE" sz="2800" dirty="0"/>
              <a:t> Days / Journées du Patrimoine ?</a:t>
            </a:r>
          </a:p>
        </p:txBody>
      </p:sp>
      <p:graphicFrame>
        <p:nvGraphicFramePr>
          <p:cNvPr id="6" name="Grafiek 5">
            <a:extLst>
              <a:ext uri="{FF2B5EF4-FFF2-40B4-BE49-F238E27FC236}">
                <a16:creationId xmlns:a16="http://schemas.microsoft.com/office/drawing/2014/main" id="{DA1C529B-AEA8-49BD-BCFD-F83E6CE40C74}"/>
              </a:ext>
            </a:extLst>
          </p:cNvPr>
          <p:cNvGraphicFramePr/>
          <p:nvPr>
            <p:extLst>
              <p:ext uri="{D42A27DB-BD31-4B8C-83A1-F6EECF244321}">
                <p14:modId xmlns:p14="http://schemas.microsoft.com/office/powerpoint/2010/main" val="2089708195"/>
              </p:ext>
            </p:extLst>
          </p:nvPr>
        </p:nvGraphicFramePr>
        <p:xfrm>
          <a:off x="6172202" y="999467"/>
          <a:ext cx="6422570" cy="4859066"/>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ballon: ovaal 3">
            <a:extLst>
              <a:ext uri="{FF2B5EF4-FFF2-40B4-BE49-F238E27FC236}">
                <a16:creationId xmlns:a16="http://schemas.microsoft.com/office/drawing/2014/main" id="{C796899F-83EB-49AA-9F5A-75E33F2E8E6C}"/>
              </a:ext>
            </a:extLst>
          </p:cNvPr>
          <p:cNvSpPr/>
          <p:nvPr/>
        </p:nvSpPr>
        <p:spPr>
          <a:xfrm>
            <a:off x="4863402" y="4563137"/>
            <a:ext cx="4027081" cy="1888084"/>
          </a:xfrm>
          <a:prstGeom prst="wedgeEllipseCallout">
            <a:avLst>
              <a:gd name="adj1" fmla="val 24155"/>
              <a:gd name="adj2" fmla="val -6432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b="1" dirty="0">
              <a:solidFill>
                <a:schemeClr val="tx1"/>
              </a:solidFill>
              <a:latin typeface="+mj-lt"/>
            </a:endParaRPr>
          </a:p>
          <a:p>
            <a:pPr algn="ctr"/>
            <a:r>
              <a:rPr lang="nl-BE" sz="1400" b="1" dirty="0">
                <a:solidFill>
                  <a:schemeClr val="tx1"/>
                </a:solidFill>
                <a:latin typeface="+mj-lt"/>
              </a:rPr>
              <a:t>Navigeren soms lastig en veel moeten doorklikken /</a:t>
            </a:r>
          </a:p>
          <a:p>
            <a:pPr algn="ctr"/>
            <a:endParaRPr lang="nl-BE" sz="1400" b="1" dirty="0">
              <a:solidFill>
                <a:schemeClr val="tx1"/>
              </a:solidFill>
              <a:latin typeface="+mj-lt"/>
            </a:endParaRPr>
          </a:p>
          <a:p>
            <a:pPr algn="ctr"/>
            <a:r>
              <a:rPr lang="fr-BE" sz="1400" b="1" dirty="0">
                <a:solidFill>
                  <a:schemeClr val="tx1"/>
                </a:solidFill>
                <a:latin typeface="+mj-lt"/>
              </a:rPr>
              <a:t>La navigation est parfois difficile et il faut souvent cliquer pour passer d'une page à l'autre</a:t>
            </a:r>
          </a:p>
        </p:txBody>
      </p:sp>
    </p:spTree>
    <p:extLst>
      <p:ext uri="{BB962C8B-B14F-4D97-AF65-F5344CB8AC3E}">
        <p14:creationId xmlns:p14="http://schemas.microsoft.com/office/powerpoint/2010/main" val="1980075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4400" dirty="0"/>
              <a:t>Algemene website/</a:t>
            </a:r>
            <a:r>
              <a:rPr lang="fr-BE" sz="4400" dirty="0"/>
              <a:t>Expérience site web </a:t>
            </a:r>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1020863853"/>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12" name="Tekstvak 11">
            <a:extLst>
              <a:ext uri="{FF2B5EF4-FFF2-40B4-BE49-F238E27FC236}">
                <a16:creationId xmlns:a16="http://schemas.microsoft.com/office/drawing/2014/main" id="{FEB8486F-31EC-40E9-B434-FF090D6FBBE4}"/>
              </a:ext>
            </a:extLst>
          </p:cNvPr>
          <p:cNvSpPr txBox="1"/>
          <p:nvPr/>
        </p:nvSpPr>
        <p:spPr>
          <a:xfrm>
            <a:off x="2641373" y="1212977"/>
            <a:ext cx="6633256" cy="369332"/>
          </a:xfrm>
          <a:prstGeom prst="rect">
            <a:avLst/>
          </a:prstGeom>
          <a:noFill/>
        </p:spPr>
        <p:txBody>
          <a:bodyPr wrap="square">
            <a:spAutoFit/>
          </a:bodyPr>
          <a:lstStyle/>
          <a:p>
            <a:pPr algn="ctr"/>
            <a:r>
              <a:rPr lang="nl-BE" b="1" dirty="0">
                <a:solidFill>
                  <a:schemeClr val="bg1"/>
                </a:solidFill>
                <a:latin typeface="+mj-lt"/>
              </a:rPr>
              <a:t>Leeftijd / </a:t>
            </a:r>
            <a:r>
              <a:rPr lang="nl-BE" b="1" dirty="0" err="1">
                <a:solidFill>
                  <a:schemeClr val="bg1"/>
                </a:solidFill>
                <a:latin typeface="+mj-lt"/>
              </a:rPr>
              <a:t>âge</a:t>
            </a:r>
            <a:r>
              <a:rPr lang="nl-BE" b="1" dirty="0">
                <a:solidFill>
                  <a:schemeClr val="bg1"/>
                </a:solidFill>
                <a:latin typeface="+mj-lt"/>
              </a:rPr>
              <a:t> </a:t>
            </a:r>
            <a:endParaRPr lang="fr-BE" b="1" dirty="0">
              <a:solidFill>
                <a:schemeClr val="bg1"/>
              </a:solidFill>
              <a:latin typeface="+mj-lt"/>
            </a:endParaRPr>
          </a:p>
        </p:txBody>
      </p:sp>
    </p:spTree>
    <p:extLst>
      <p:ext uri="{BB962C8B-B14F-4D97-AF65-F5344CB8AC3E}">
        <p14:creationId xmlns:p14="http://schemas.microsoft.com/office/powerpoint/2010/main" val="1780196000"/>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FAA68-C27A-4B40-A9BA-B7C176048AFC}"/>
              </a:ext>
            </a:extLst>
          </p:cNvPr>
          <p:cNvSpPr>
            <a:spLocks noGrp="1"/>
          </p:cNvSpPr>
          <p:nvPr>
            <p:ph type="ctrTitle"/>
          </p:nvPr>
        </p:nvSpPr>
        <p:spPr>
          <a:xfrm>
            <a:off x="560614" y="78619"/>
            <a:ext cx="11070770" cy="1082449"/>
          </a:xfrm>
        </p:spPr>
        <p:txBody>
          <a:bodyPr/>
          <a:lstStyle/>
          <a:p>
            <a:r>
              <a:rPr lang="nl-NL" sz="4400" dirty="0"/>
              <a:t>Algemene website/</a:t>
            </a:r>
            <a:r>
              <a:rPr lang="fr-BE" sz="4400" dirty="0"/>
              <a:t>Expérience site web </a:t>
            </a:r>
          </a:p>
        </p:txBody>
      </p:sp>
      <p:graphicFrame>
        <p:nvGraphicFramePr>
          <p:cNvPr id="7" name="Grafiek 6">
            <a:extLst>
              <a:ext uri="{FF2B5EF4-FFF2-40B4-BE49-F238E27FC236}">
                <a16:creationId xmlns:a16="http://schemas.microsoft.com/office/drawing/2014/main" id="{DD0F514A-BA71-43F0-BD4B-D52F2735698E}"/>
              </a:ext>
            </a:extLst>
          </p:cNvPr>
          <p:cNvGraphicFramePr/>
          <p:nvPr>
            <p:extLst>
              <p:ext uri="{D42A27DB-BD31-4B8C-83A1-F6EECF244321}">
                <p14:modId xmlns:p14="http://schemas.microsoft.com/office/powerpoint/2010/main" val="2286307209"/>
              </p:ext>
            </p:extLst>
          </p:nvPr>
        </p:nvGraphicFramePr>
        <p:xfrm>
          <a:off x="2031999" y="116106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2C818B94-62E9-4E27-8C9C-F34CF7E1B578}"/>
              </a:ext>
            </a:extLst>
          </p:cNvPr>
          <p:cNvSpPr/>
          <p:nvPr/>
        </p:nvSpPr>
        <p:spPr>
          <a:xfrm>
            <a:off x="5449174" y="1161068"/>
            <a:ext cx="1220627" cy="421241"/>
          </a:xfrm>
          <a:prstGeom prst="rect">
            <a:avLst/>
          </a:prstGeom>
          <a:solidFill>
            <a:srgbClr val="0D0D0D"/>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5" name="Tekstvak 4">
            <a:extLst>
              <a:ext uri="{FF2B5EF4-FFF2-40B4-BE49-F238E27FC236}">
                <a16:creationId xmlns:a16="http://schemas.microsoft.com/office/drawing/2014/main" id="{CC15CBD0-F5D2-4253-AC8D-FC578D460FC0}"/>
              </a:ext>
            </a:extLst>
          </p:cNvPr>
          <p:cNvSpPr txBox="1"/>
          <p:nvPr/>
        </p:nvSpPr>
        <p:spPr>
          <a:xfrm>
            <a:off x="5274844" y="1245331"/>
            <a:ext cx="1642309" cy="369332"/>
          </a:xfrm>
          <a:prstGeom prst="rect">
            <a:avLst/>
          </a:prstGeom>
          <a:noFill/>
        </p:spPr>
        <p:txBody>
          <a:bodyPr wrap="none" rtlCol="0">
            <a:spAutoFit/>
          </a:bodyPr>
          <a:lstStyle/>
          <a:p>
            <a:pPr algn="ctr"/>
            <a:r>
              <a:rPr lang="nl-BE" b="1" dirty="0">
                <a:solidFill>
                  <a:schemeClr val="bg1"/>
                </a:solidFill>
                <a:latin typeface="+mj-lt"/>
              </a:rPr>
              <a:t>Taal / </a:t>
            </a:r>
            <a:r>
              <a:rPr lang="nl-BE" b="1" dirty="0" err="1">
                <a:solidFill>
                  <a:schemeClr val="bg1"/>
                </a:solidFill>
                <a:latin typeface="+mj-lt"/>
              </a:rPr>
              <a:t>Langue</a:t>
            </a:r>
            <a:endParaRPr lang="fr-BE" b="1" dirty="0">
              <a:solidFill>
                <a:schemeClr val="bg1"/>
              </a:solidFill>
              <a:latin typeface="+mj-lt"/>
            </a:endParaRPr>
          </a:p>
        </p:txBody>
      </p:sp>
    </p:spTree>
    <p:extLst>
      <p:ext uri="{BB962C8B-B14F-4D97-AF65-F5344CB8AC3E}">
        <p14:creationId xmlns:p14="http://schemas.microsoft.com/office/powerpoint/2010/main" val="3782346189"/>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4FFB1FFF-8FA1-4269-BAA4-92FA101C8357}"/>
              </a:ext>
            </a:extLst>
          </p:cNvPr>
          <p:cNvSpPr>
            <a:spLocks noGrp="1"/>
          </p:cNvSpPr>
          <p:nvPr>
            <p:ph type="subTitle" idx="1"/>
          </p:nvPr>
        </p:nvSpPr>
        <p:spPr>
          <a:xfrm>
            <a:off x="8893627" y="2709410"/>
            <a:ext cx="2875188" cy="1655762"/>
          </a:xfrm>
        </p:spPr>
        <p:txBody>
          <a:bodyPr>
            <a:normAutofit/>
          </a:bodyPr>
          <a:lstStyle/>
          <a:p>
            <a:r>
              <a:rPr lang="fr-BE" dirty="0"/>
              <a:t>Desktop</a:t>
            </a:r>
          </a:p>
          <a:p>
            <a:r>
              <a:rPr lang="fr-BE" dirty="0"/>
              <a:t>34,123</a:t>
            </a:r>
          </a:p>
        </p:txBody>
      </p:sp>
      <p:grpSp>
        <p:nvGrpSpPr>
          <p:cNvPr id="17" name="Groep 16">
            <a:extLst>
              <a:ext uri="{FF2B5EF4-FFF2-40B4-BE49-F238E27FC236}">
                <a16:creationId xmlns:a16="http://schemas.microsoft.com/office/drawing/2014/main" id="{A2C752FB-DC3F-438A-9E76-6CACEA4EE564}"/>
              </a:ext>
            </a:extLst>
          </p:cNvPr>
          <p:cNvGrpSpPr/>
          <p:nvPr/>
        </p:nvGrpSpPr>
        <p:grpSpPr>
          <a:xfrm>
            <a:off x="6837587" y="1970315"/>
            <a:ext cx="2405743" cy="2394857"/>
            <a:chOff x="6837587" y="1970315"/>
            <a:chExt cx="2405743" cy="2394857"/>
          </a:xfrm>
        </p:grpSpPr>
        <p:sp>
          <p:nvSpPr>
            <p:cNvPr id="14" name="Ovaal 13">
              <a:extLst>
                <a:ext uri="{FF2B5EF4-FFF2-40B4-BE49-F238E27FC236}">
                  <a16:creationId xmlns:a16="http://schemas.microsoft.com/office/drawing/2014/main" id="{EF658BF7-C638-45FF-B4CF-ED107E5A8758}"/>
                </a:ext>
              </a:extLst>
            </p:cNvPr>
            <p:cNvSpPr/>
            <p:nvPr/>
          </p:nvSpPr>
          <p:spPr>
            <a:xfrm>
              <a:off x="6837587" y="1970315"/>
              <a:ext cx="2405743" cy="2394857"/>
            </a:xfrm>
            <a:prstGeom prst="ellipse">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Graphic 6" descr="Beeldscherm met effen opvulling">
              <a:extLst>
                <a:ext uri="{FF2B5EF4-FFF2-40B4-BE49-F238E27FC236}">
                  <a16:creationId xmlns:a16="http://schemas.microsoft.com/office/drawing/2014/main" id="{D891861B-02B7-4D43-BD0B-82F6D65CC2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4663" y="2242458"/>
              <a:ext cx="2012723" cy="2012723"/>
            </a:xfrm>
            <a:prstGeom prst="rect">
              <a:avLst/>
            </a:prstGeom>
          </p:spPr>
        </p:pic>
      </p:grpSp>
      <p:sp>
        <p:nvSpPr>
          <p:cNvPr id="8" name="Ondertitel 2">
            <a:extLst>
              <a:ext uri="{FF2B5EF4-FFF2-40B4-BE49-F238E27FC236}">
                <a16:creationId xmlns:a16="http://schemas.microsoft.com/office/drawing/2014/main" id="{447795F7-9F0F-4C51-A3E9-B8C05349B13B}"/>
              </a:ext>
            </a:extLst>
          </p:cNvPr>
          <p:cNvSpPr txBox="1">
            <a:spLocks/>
          </p:cNvSpPr>
          <p:nvPr/>
        </p:nvSpPr>
        <p:spPr>
          <a:xfrm>
            <a:off x="575585" y="1207748"/>
            <a:ext cx="2875188" cy="1655762"/>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dirty="0"/>
              <a:t>Smartphone</a:t>
            </a:r>
          </a:p>
          <a:p>
            <a:r>
              <a:rPr lang="fr-BE" dirty="0"/>
              <a:t>87,112</a:t>
            </a:r>
          </a:p>
        </p:txBody>
      </p:sp>
      <p:sp>
        <p:nvSpPr>
          <p:cNvPr id="9" name="Ondertitel 2">
            <a:extLst>
              <a:ext uri="{FF2B5EF4-FFF2-40B4-BE49-F238E27FC236}">
                <a16:creationId xmlns:a16="http://schemas.microsoft.com/office/drawing/2014/main" id="{47C3B432-CCA6-4BA0-AFC7-9A2E920CCA4F}"/>
              </a:ext>
            </a:extLst>
          </p:cNvPr>
          <p:cNvSpPr txBox="1">
            <a:spLocks/>
          </p:cNvSpPr>
          <p:nvPr/>
        </p:nvSpPr>
        <p:spPr>
          <a:xfrm>
            <a:off x="664937" y="4233409"/>
            <a:ext cx="2875188" cy="1655762"/>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dirty="0"/>
              <a:t>Phablet/tablet</a:t>
            </a:r>
          </a:p>
          <a:p>
            <a:r>
              <a:rPr lang="fr-BE" dirty="0"/>
              <a:t>6,286</a:t>
            </a:r>
          </a:p>
        </p:txBody>
      </p:sp>
      <p:grpSp>
        <p:nvGrpSpPr>
          <p:cNvPr id="16" name="Groep 15">
            <a:extLst>
              <a:ext uri="{FF2B5EF4-FFF2-40B4-BE49-F238E27FC236}">
                <a16:creationId xmlns:a16="http://schemas.microsoft.com/office/drawing/2014/main" id="{3BDF5CEC-B0EB-4A07-AC90-E7551404757E}"/>
              </a:ext>
            </a:extLst>
          </p:cNvPr>
          <p:cNvGrpSpPr/>
          <p:nvPr/>
        </p:nvGrpSpPr>
        <p:grpSpPr>
          <a:xfrm>
            <a:off x="3827689" y="370114"/>
            <a:ext cx="2405743" cy="2394857"/>
            <a:chOff x="3827689" y="370114"/>
            <a:chExt cx="2405743" cy="2394857"/>
          </a:xfrm>
        </p:grpSpPr>
        <p:sp>
          <p:nvSpPr>
            <p:cNvPr id="13" name="Ovaal 12">
              <a:extLst>
                <a:ext uri="{FF2B5EF4-FFF2-40B4-BE49-F238E27FC236}">
                  <a16:creationId xmlns:a16="http://schemas.microsoft.com/office/drawing/2014/main" id="{AC81D9C8-D931-4361-B2AB-DB67FA38D320}"/>
                </a:ext>
              </a:extLst>
            </p:cNvPr>
            <p:cNvSpPr/>
            <p:nvPr/>
          </p:nvSpPr>
          <p:spPr>
            <a:xfrm>
              <a:off x="3827689" y="370114"/>
              <a:ext cx="2405743" cy="2394857"/>
            </a:xfrm>
            <a:prstGeom prst="ellipse">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Graphic 10" descr="Smartphone met effen opvulling">
              <a:extLst>
                <a:ext uri="{FF2B5EF4-FFF2-40B4-BE49-F238E27FC236}">
                  <a16:creationId xmlns:a16="http://schemas.microsoft.com/office/drawing/2014/main" id="{ED263BB0-C332-46EC-983E-38B949AF3B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4953" y="783770"/>
              <a:ext cx="1567543" cy="1567543"/>
            </a:xfrm>
            <a:prstGeom prst="rect">
              <a:avLst/>
            </a:prstGeom>
          </p:spPr>
        </p:pic>
      </p:grpSp>
      <p:grpSp>
        <p:nvGrpSpPr>
          <p:cNvPr id="18" name="Groep 17">
            <a:extLst>
              <a:ext uri="{FF2B5EF4-FFF2-40B4-BE49-F238E27FC236}">
                <a16:creationId xmlns:a16="http://schemas.microsoft.com/office/drawing/2014/main" id="{080D0B3D-F269-4CCC-865B-E8C1CA3BA99F}"/>
              </a:ext>
            </a:extLst>
          </p:cNvPr>
          <p:cNvGrpSpPr/>
          <p:nvPr/>
        </p:nvGrpSpPr>
        <p:grpSpPr>
          <a:xfrm>
            <a:off x="3827688" y="3526970"/>
            <a:ext cx="2405744" cy="2394857"/>
            <a:chOff x="3827688" y="3526970"/>
            <a:chExt cx="2405744" cy="2394857"/>
          </a:xfrm>
        </p:grpSpPr>
        <p:sp>
          <p:nvSpPr>
            <p:cNvPr id="15" name="Ovaal 14">
              <a:extLst>
                <a:ext uri="{FF2B5EF4-FFF2-40B4-BE49-F238E27FC236}">
                  <a16:creationId xmlns:a16="http://schemas.microsoft.com/office/drawing/2014/main" id="{0B3E94E5-EEEE-4662-B046-953E0DB6DEA5}"/>
                </a:ext>
              </a:extLst>
            </p:cNvPr>
            <p:cNvSpPr/>
            <p:nvPr/>
          </p:nvSpPr>
          <p:spPr>
            <a:xfrm>
              <a:off x="3827688" y="3526970"/>
              <a:ext cx="2405743" cy="2394857"/>
            </a:xfrm>
            <a:prstGeom prst="ellipse">
              <a:avLst/>
            </a:prstGeom>
            <a:solidFill>
              <a:srgbClr val="F29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Graphic 11" descr="Smartphone met effen opvulling">
              <a:extLst>
                <a:ext uri="{FF2B5EF4-FFF2-40B4-BE49-F238E27FC236}">
                  <a16:creationId xmlns:a16="http://schemas.microsoft.com/office/drawing/2014/main" id="{A8D20115-6A35-4774-A8DB-741287414D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27689" y="3940628"/>
              <a:ext cx="2405743" cy="1567543"/>
            </a:xfrm>
            <a:prstGeom prst="rect">
              <a:avLst/>
            </a:prstGeom>
          </p:spPr>
        </p:pic>
      </p:grpSp>
      <p:sp>
        <p:nvSpPr>
          <p:cNvPr id="20" name="Tekstballon: ovaal 19">
            <a:extLst>
              <a:ext uri="{FF2B5EF4-FFF2-40B4-BE49-F238E27FC236}">
                <a16:creationId xmlns:a16="http://schemas.microsoft.com/office/drawing/2014/main" id="{E7938DD2-3795-4078-9EEA-5EC46E100B0F}"/>
              </a:ext>
            </a:extLst>
          </p:cNvPr>
          <p:cNvSpPr/>
          <p:nvPr/>
        </p:nvSpPr>
        <p:spPr>
          <a:xfrm>
            <a:off x="6325235" y="279336"/>
            <a:ext cx="3059925" cy="1378641"/>
          </a:xfrm>
          <a:prstGeom prst="wedgeEllipseCallout">
            <a:avLst>
              <a:gd name="adj1" fmla="val -53672"/>
              <a:gd name="adj2" fmla="val 5375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Website niet gebruiksvriendelijk op telefoon /</a:t>
            </a:r>
          </a:p>
          <a:p>
            <a:pPr algn="ctr"/>
            <a:r>
              <a:rPr lang="fr-BE" sz="1400" b="1" dirty="0">
                <a:solidFill>
                  <a:schemeClr val="tx1"/>
                </a:solidFill>
                <a:latin typeface="+mj-lt"/>
              </a:rPr>
              <a:t>Le site Web n'est pas convivial sur le téléphone</a:t>
            </a:r>
          </a:p>
        </p:txBody>
      </p:sp>
    </p:spTree>
    <p:extLst>
      <p:ext uri="{BB962C8B-B14F-4D97-AF65-F5344CB8AC3E}">
        <p14:creationId xmlns:p14="http://schemas.microsoft.com/office/powerpoint/2010/main" val="13328176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par>
                          <p:cTn id="37" fill="hold">
                            <p:stCondLst>
                              <p:cond delay="2000"/>
                            </p:stCondLst>
                            <p:childTnLst>
                              <p:par>
                                <p:cTn id="38" presetID="2" presetClass="entr" presetSubtype="2" fill="hold" grpId="0" nodeType="after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 calcmode="lin" valueType="num">
                                      <p:cBhvr additive="base">
                                        <p:cTn id="40"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42" fill="hold">
                            <p:stCondLst>
                              <p:cond delay="2500"/>
                            </p:stCondLst>
                            <p:childTnLst>
                              <p:par>
                                <p:cTn id="43" presetID="2" presetClass="entr" presetSubtype="2" fill="hold" grpId="0" nodeType="after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 calcmode="lin" valueType="num">
                                      <p:cBhvr additive="base">
                                        <p:cTn id="45"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1+#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childTnLst>
                          </p:cTn>
                        </p:par>
                        <p:par>
                          <p:cTn id="51" fill="hold">
                            <p:stCondLst>
                              <p:cond delay="3000"/>
                            </p:stCondLst>
                            <p:childTnLst>
                              <p:par>
                                <p:cTn id="52" presetID="2" presetClass="entr" presetSubtype="4"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par>
                          <p:cTn id="56" fill="hold">
                            <p:stCondLst>
                              <p:cond delay="3500"/>
                            </p:stCondLst>
                            <p:childTnLst>
                              <p:par>
                                <p:cTn id="57" presetID="2" presetClass="entr" presetSubtype="4"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7E986-1445-4565-94A1-2D795602D43B}"/>
              </a:ext>
            </a:extLst>
          </p:cNvPr>
          <p:cNvSpPr>
            <a:spLocks noGrp="1"/>
          </p:cNvSpPr>
          <p:nvPr>
            <p:ph type="ctrTitle"/>
          </p:nvPr>
        </p:nvSpPr>
        <p:spPr>
          <a:xfrm>
            <a:off x="4794288" y="11332300"/>
            <a:ext cx="45719" cy="2387600"/>
          </a:xfrm>
        </p:spPr>
        <p:txBody>
          <a:bodyPr/>
          <a:lstStyle/>
          <a:p>
            <a:r>
              <a:rPr lang="nl-BE" sz="8800" dirty="0"/>
              <a:t>0123456789</a:t>
            </a:r>
            <a:endParaRPr lang="fr-BE" sz="8800" dirty="0"/>
          </a:p>
        </p:txBody>
      </p:sp>
      <p:sp>
        <p:nvSpPr>
          <p:cNvPr id="4" name="Titel 1">
            <a:extLst>
              <a:ext uri="{FF2B5EF4-FFF2-40B4-BE49-F238E27FC236}">
                <a16:creationId xmlns:a16="http://schemas.microsoft.com/office/drawing/2014/main" id="{C340926C-B7A1-49E1-AEB3-BF98FD851860}"/>
              </a:ext>
            </a:extLst>
          </p:cNvPr>
          <p:cNvSpPr txBox="1">
            <a:spLocks/>
          </p:cNvSpPr>
          <p:nvPr/>
        </p:nvSpPr>
        <p:spPr>
          <a:xfrm>
            <a:off x="5601476" y="7731721"/>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5" name="Titel 1">
            <a:extLst>
              <a:ext uri="{FF2B5EF4-FFF2-40B4-BE49-F238E27FC236}">
                <a16:creationId xmlns:a16="http://schemas.microsoft.com/office/drawing/2014/main" id="{92D6CDF7-04F8-4D86-AA1A-D11F927ECEF8}"/>
              </a:ext>
            </a:extLst>
          </p:cNvPr>
          <p:cNvSpPr txBox="1">
            <a:spLocks/>
          </p:cNvSpPr>
          <p:nvPr/>
        </p:nvSpPr>
        <p:spPr>
          <a:xfrm>
            <a:off x="6554485" y="12540614"/>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6" name="Titel 1">
            <a:extLst>
              <a:ext uri="{FF2B5EF4-FFF2-40B4-BE49-F238E27FC236}">
                <a16:creationId xmlns:a16="http://schemas.microsoft.com/office/drawing/2014/main" id="{2636E03C-25F2-44CA-9DF1-A6A239016234}"/>
              </a:ext>
            </a:extLst>
          </p:cNvPr>
          <p:cNvSpPr txBox="1">
            <a:spLocks/>
          </p:cNvSpPr>
          <p:nvPr/>
        </p:nvSpPr>
        <p:spPr>
          <a:xfrm>
            <a:off x="7329135" y="8944700"/>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8" name="Rechthoek 7">
            <a:extLst>
              <a:ext uri="{FF2B5EF4-FFF2-40B4-BE49-F238E27FC236}">
                <a16:creationId xmlns:a16="http://schemas.microsoft.com/office/drawing/2014/main" id="{973EF6E2-C52F-4E9E-AA67-6475CA8E20FC}"/>
              </a:ext>
            </a:extLst>
          </p:cNvPr>
          <p:cNvSpPr/>
          <p:nvPr/>
        </p:nvSpPr>
        <p:spPr>
          <a:xfrm>
            <a:off x="4387361" y="0"/>
            <a:ext cx="3787148" cy="2997200"/>
          </a:xfrm>
          <a:prstGeom prst="rect">
            <a:avLst/>
          </a:prstGeom>
          <a:solidFill>
            <a:srgbClr val="0D0D0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
        <p:nvSpPr>
          <p:cNvPr id="9" name="Rechthoek 8">
            <a:extLst>
              <a:ext uri="{FF2B5EF4-FFF2-40B4-BE49-F238E27FC236}">
                <a16:creationId xmlns:a16="http://schemas.microsoft.com/office/drawing/2014/main" id="{C9F81EFE-529C-421F-A6B5-F15157FF4251}"/>
              </a:ext>
            </a:extLst>
          </p:cNvPr>
          <p:cNvSpPr/>
          <p:nvPr/>
        </p:nvSpPr>
        <p:spPr>
          <a:xfrm>
            <a:off x="4019007" y="4124006"/>
            <a:ext cx="4155502" cy="2997200"/>
          </a:xfrm>
          <a:prstGeom prst="rect">
            <a:avLst/>
          </a:prstGeom>
          <a:solidFill>
            <a:srgbClr val="0D0D0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628211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6AD9117D-024D-4A46-A689-7EBF3606A3EC}"/>
              </a:ext>
            </a:extLst>
          </p:cNvPr>
          <p:cNvGrpSpPr/>
          <p:nvPr/>
        </p:nvGrpSpPr>
        <p:grpSpPr>
          <a:xfrm>
            <a:off x="3657601" y="1554617"/>
            <a:ext cx="4724402" cy="4724402"/>
            <a:chOff x="3657601" y="1554617"/>
            <a:chExt cx="4724402" cy="4724402"/>
          </a:xfrm>
        </p:grpSpPr>
        <p:pic>
          <p:nvPicPr>
            <p:cNvPr id="5" name="Graphic 4" descr="Klok met effen opvulling">
              <a:extLst>
                <a:ext uri="{FF2B5EF4-FFF2-40B4-BE49-F238E27FC236}">
                  <a16:creationId xmlns:a16="http://schemas.microsoft.com/office/drawing/2014/main" id="{841B6416-90EC-445A-A790-EE47B6ED72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57601" y="1554617"/>
              <a:ext cx="4724402" cy="4724402"/>
            </a:xfrm>
            <a:prstGeom prst="rect">
              <a:avLst/>
            </a:prstGeom>
          </p:spPr>
        </p:pic>
        <p:sp>
          <p:nvSpPr>
            <p:cNvPr id="6" name="Rechthoek 5">
              <a:extLst>
                <a:ext uri="{FF2B5EF4-FFF2-40B4-BE49-F238E27FC236}">
                  <a16:creationId xmlns:a16="http://schemas.microsoft.com/office/drawing/2014/main" id="{CD2B8645-BE83-47FB-A7C0-C03BAF521F5A}"/>
                </a:ext>
              </a:extLst>
            </p:cNvPr>
            <p:cNvSpPr/>
            <p:nvPr/>
          </p:nvSpPr>
          <p:spPr>
            <a:xfrm>
              <a:off x="5736771" y="2775857"/>
              <a:ext cx="1077686" cy="1959429"/>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Boog 9">
              <a:extLst>
                <a:ext uri="{FF2B5EF4-FFF2-40B4-BE49-F238E27FC236}">
                  <a16:creationId xmlns:a16="http://schemas.microsoft.com/office/drawing/2014/main" id="{727FD584-F9DD-48F7-A87C-8E2102B11BD1}"/>
                </a:ext>
              </a:extLst>
            </p:cNvPr>
            <p:cNvSpPr/>
            <p:nvPr/>
          </p:nvSpPr>
          <p:spPr>
            <a:xfrm rot="17764590">
              <a:off x="4466687" y="2513519"/>
              <a:ext cx="3125417" cy="3054386"/>
            </a:xfrm>
            <a:prstGeom prst="arc">
              <a:avLst>
                <a:gd name="adj1" fmla="val 14596634"/>
                <a:gd name="adj2" fmla="val 0"/>
              </a:avLst>
            </a:prstGeom>
            <a:solidFill>
              <a:srgbClr val="00FFAF"/>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dirty="0"/>
            </a:p>
          </p:txBody>
        </p:sp>
      </p:grpSp>
      <p:sp>
        <p:nvSpPr>
          <p:cNvPr id="16" name="Titel 1">
            <a:extLst>
              <a:ext uri="{FF2B5EF4-FFF2-40B4-BE49-F238E27FC236}">
                <a16:creationId xmlns:a16="http://schemas.microsoft.com/office/drawing/2014/main" id="{94960B3C-EF2A-4347-BF89-7D17273A5ABD}"/>
              </a:ext>
            </a:extLst>
          </p:cNvPr>
          <p:cNvSpPr>
            <a:spLocks noGrp="1"/>
          </p:cNvSpPr>
          <p:nvPr>
            <p:ph type="ctrTitle"/>
          </p:nvPr>
        </p:nvSpPr>
        <p:spPr>
          <a:xfrm>
            <a:off x="2579234" y="740239"/>
            <a:ext cx="7392760" cy="758825"/>
          </a:xfrm>
        </p:spPr>
        <p:txBody>
          <a:bodyPr/>
          <a:lstStyle/>
          <a:p>
            <a:r>
              <a:rPr lang="nl-BE" dirty="0"/>
              <a:t>Uren / </a:t>
            </a:r>
            <a:r>
              <a:rPr lang="nl-BE" dirty="0" err="1"/>
              <a:t>Heures</a:t>
            </a:r>
            <a:endParaRPr lang="fr-BE" dirty="0"/>
          </a:p>
        </p:txBody>
      </p:sp>
    </p:spTree>
    <p:extLst>
      <p:ext uri="{BB962C8B-B14F-4D97-AF65-F5344CB8AC3E}">
        <p14:creationId xmlns:p14="http://schemas.microsoft.com/office/powerpoint/2010/main" val="1569396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8AD2D-EC98-4EE8-9B03-C0043836B309}"/>
              </a:ext>
            </a:extLst>
          </p:cNvPr>
          <p:cNvSpPr>
            <a:spLocks noGrp="1"/>
          </p:cNvSpPr>
          <p:nvPr>
            <p:ph type="ctrTitle"/>
          </p:nvPr>
        </p:nvSpPr>
        <p:spPr>
          <a:xfrm>
            <a:off x="2579234" y="740239"/>
            <a:ext cx="7392760" cy="758825"/>
          </a:xfrm>
        </p:spPr>
        <p:txBody>
          <a:bodyPr/>
          <a:lstStyle/>
          <a:p>
            <a:r>
              <a:rPr lang="nl-BE" dirty="0"/>
              <a:t>Uren / </a:t>
            </a:r>
            <a:r>
              <a:rPr lang="nl-BE" dirty="0" err="1"/>
              <a:t>Heures</a:t>
            </a:r>
            <a:endParaRPr lang="fr-BE" dirty="0"/>
          </a:p>
        </p:txBody>
      </p:sp>
      <p:sp>
        <p:nvSpPr>
          <p:cNvPr id="7" name="Ondertitel 2">
            <a:extLst>
              <a:ext uri="{FF2B5EF4-FFF2-40B4-BE49-F238E27FC236}">
                <a16:creationId xmlns:a16="http://schemas.microsoft.com/office/drawing/2014/main" id="{D2F9143A-EBB4-42B8-99F3-1DDA66D25EE6}"/>
              </a:ext>
            </a:extLst>
          </p:cNvPr>
          <p:cNvSpPr txBox="1">
            <a:spLocks/>
          </p:cNvSpPr>
          <p:nvPr/>
        </p:nvSpPr>
        <p:spPr>
          <a:xfrm>
            <a:off x="8239128" y="2927690"/>
            <a:ext cx="2842529" cy="860539"/>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dirty="0">
                <a:solidFill>
                  <a:schemeClr val="tx1"/>
                </a:solidFill>
                <a:highlight>
                  <a:srgbClr val="00FFAF"/>
                </a:highlight>
              </a:rPr>
              <a:t>09:00-13:00</a:t>
            </a:r>
          </a:p>
          <a:p>
            <a:endParaRPr lang="fr-BE" dirty="0"/>
          </a:p>
        </p:txBody>
      </p:sp>
      <p:sp>
        <p:nvSpPr>
          <p:cNvPr id="8" name="Ondertitel 2">
            <a:extLst>
              <a:ext uri="{FF2B5EF4-FFF2-40B4-BE49-F238E27FC236}">
                <a16:creationId xmlns:a16="http://schemas.microsoft.com/office/drawing/2014/main" id="{FEEB8FB6-D472-4604-92D8-E862D1BA9A3C}"/>
              </a:ext>
            </a:extLst>
          </p:cNvPr>
          <p:cNvSpPr txBox="1">
            <a:spLocks/>
          </p:cNvSpPr>
          <p:nvPr/>
        </p:nvSpPr>
        <p:spPr>
          <a:xfrm>
            <a:off x="7941178" y="3604343"/>
            <a:ext cx="2842529" cy="860539"/>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dirty="0">
                <a:solidFill>
                  <a:schemeClr val="tx1"/>
                </a:solidFill>
                <a:highlight>
                  <a:srgbClr val="C36F63"/>
                </a:highlight>
              </a:rPr>
              <a:t>19:00- » </a:t>
            </a:r>
          </a:p>
          <a:p>
            <a:endParaRPr lang="fr-BE" dirty="0"/>
          </a:p>
        </p:txBody>
      </p:sp>
      <p:sp>
        <p:nvSpPr>
          <p:cNvPr id="13" name="Tekstvak 12">
            <a:extLst>
              <a:ext uri="{FF2B5EF4-FFF2-40B4-BE49-F238E27FC236}">
                <a16:creationId xmlns:a16="http://schemas.microsoft.com/office/drawing/2014/main" id="{D91BB171-885F-4C0E-B590-30DB5158E657}"/>
              </a:ext>
            </a:extLst>
          </p:cNvPr>
          <p:cNvSpPr txBox="1"/>
          <p:nvPr/>
        </p:nvSpPr>
        <p:spPr>
          <a:xfrm>
            <a:off x="8580491" y="4280996"/>
            <a:ext cx="3088995" cy="1477328"/>
          </a:xfrm>
          <a:prstGeom prst="rect">
            <a:avLst/>
          </a:prstGeom>
          <a:noFill/>
        </p:spPr>
        <p:txBody>
          <a:bodyPr wrap="square">
            <a:spAutoFit/>
          </a:bodyPr>
          <a:lstStyle/>
          <a:p>
            <a:r>
              <a:rPr kumimoji="0" lang="nl-BE" sz="2800" b="1" i="0" u="none" strike="noStrike" kern="1200" cap="none" spc="0" normalizeH="0" baseline="0" noProof="0" dirty="0">
                <a:ln>
                  <a:noFill/>
                </a:ln>
                <a:solidFill>
                  <a:prstClr val="white"/>
                </a:solidFill>
                <a:effectLst/>
                <a:uLnTx/>
                <a:uFillTx/>
                <a:latin typeface="Arial" panose="020B0604020202020204"/>
                <a:ea typeface="+mn-ea"/>
                <a:cs typeface="+mn-cs"/>
              </a:rPr>
              <a:t>6 min  2 sec</a:t>
            </a:r>
          </a:p>
          <a:p>
            <a:r>
              <a:rPr lang="nl-BE" sz="1600" b="1" dirty="0">
                <a:solidFill>
                  <a:prstClr val="white"/>
                </a:solidFill>
                <a:latin typeface="Arial" panose="020B0604020202020204"/>
              </a:rPr>
              <a:t>Bezoek tijd / </a:t>
            </a:r>
            <a:r>
              <a:rPr lang="nl-BE" sz="1600" b="1" dirty="0" err="1">
                <a:solidFill>
                  <a:prstClr val="white"/>
                </a:solidFill>
                <a:latin typeface="Arial" panose="020B0604020202020204"/>
              </a:rPr>
              <a:t>Temps</a:t>
            </a:r>
            <a:r>
              <a:rPr lang="nl-BE" sz="1600" b="1" dirty="0">
                <a:solidFill>
                  <a:prstClr val="white"/>
                </a:solidFill>
                <a:latin typeface="Arial" panose="020B0604020202020204"/>
              </a:rPr>
              <a:t> de visite</a:t>
            </a:r>
          </a:p>
          <a:p>
            <a:endParaRPr lang="nl-BE" sz="2800" b="1" dirty="0">
              <a:solidFill>
                <a:prstClr val="white"/>
              </a:solidFill>
              <a:latin typeface="Arial" panose="020B0604020202020204"/>
            </a:endParaRPr>
          </a:p>
          <a:p>
            <a:endParaRPr lang="fr-BE" dirty="0"/>
          </a:p>
        </p:txBody>
      </p:sp>
      <p:grpSp>
        <p:nvGrpSpPr>
          <p:cNvPr id="14" name="Groep 13">
            <a:extLst>
              <a:ext uri="{FF2B5EF4-FFF2-40B4-BE49-F238E27FC236}">
                <a16:creationId xmlns:a16="http://schemas.microsoft.com/office/drawing/2014/main" id="{C751139A-2BE9-410B-A237-F751D22EFBC4}"/>
              </a:ext>
            </a:extLst>
          </p:cNvPr>
          <p:cNvGrpSpPr/>
          <p:nvPr/>
        </p:nvGrpSpPr>
        <p:grpSpPr>
          <a:xfrm>
            <a:off x="3657601" y="1554617"/>
            <a:ext cx="4724402" cy="4724402"/>
            <a:chOff x="3657601" y="1554617"/>
            <a:chExt cx="4724402" cy="4724402"/>
          </a:xfrm>
        </p:grpSpPr>
        <p:pic>
          <p:nvPicPr>
            <p:cNvPr id="15" name="Graphic 14" descr="Klok met effen opvulling">
              <a:extLst>
                <a:ext uri="{FF2B5EF4-FFF2-40B4-BE49-F238E27FC236}">
                  <a16:creationId xmlns:a16="http://schemas.microsoft.com/office/drawing/2014/main" id="{5F243CB4-784A-44DB-9853-C3C3EFCD33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7601" y="1554617"/>
              <a:ext cx="4724402" cy="4724402"/>
            </a:xfrm>
            <a:prstGeom prst="rect">
              <a:avLst/>
            </a:prstGeom>
          </p:spPr>
        </p:pic>
        <p:sp>
          <p:nvSpPr>
            <p:cNvPr id="16" name="Rechthoek 15">
              <a:extLst>
                <a:ext uri="{FF2B5EF4-FFF2-40B4-BE49-F238E27FC236}">
                  <a16:creationId xmlns:a16="http://schemas.microsoft.com/office/drawing/2014/main" id="{E9ECAD6D-4BBC-4AFD-8626-4C9E4486FD4B}"/>
                </a:ext>
              </a:extLst>
            </p:cNvPr>
            <p:cNvSpPr/>
            <p:nvPr/>
          </p:nvSpPr>
          <p:spPr>
            <a:xfrm>
              <a:off x="5736771" y="2775857"/>
              <a:ext cx="1077686" cy="1959429"/>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Boog 16">
              <a:extLst>
                <a:ext uri="{FF2B5EF4-FFF2-40B4-BE49-F238E27FC236}">
                  <a16:creationId xmlns:a16="http://schemas.microsoft.com/office/drawing/2014/main" id="{30A60A9F-A38B-446D-B9FA-57F12B510E42}"/>
                </a:ext>
              </a:extLst>
            </p:cNvPr>
            <p:cNvSpPr/>
            <p:nvPr/>
          </p:nvSpPr>
          <p:spPr>
            <a:xfrm rot="17764590">
              <a:off x="4466687" y="2513519"/>
              <a:ext cx="3125417" cy="3054386"/>
            </a:xfrm>
            <a:prstGeom prst="arc">
              <a:avLst>
                <a:gd name="adj1" fmla="val 14596634"/>
                <a:gd name="adj2" fmla="val 0"/>
              </a:avLst>
            </a:prstGeom>
            <a:solidFill>
              <a:srgbClr val="00FFAF"/>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dirty="0"/>
            </a:p>
          </p:txBody>
        </p:sp>
      </p:grpSp>
    </p:spTree>
    <p:extLst>
      <p:ext uri="{BB962C8B-B14F-4D97-AF65-F5344CB8AC3E}">
        <p14:creationId xmlns:p14="http://schemas.microsoft.com/office/powerpoint/2010/main" val="378405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1127125" y="2206827"/>
            <a:ext cx="5532818" cy="2032964"/>
          </a:xfrm>
        </p:spPr>
        <p:txBody>
          <a:bodyPr/>
          <a:lstStyle/>
          <a:p>
            <a:pPr algn="l"/>
            <a:r>
              <a:rPr lang="nl-NL" sz="2800" dirty="0"/>
              <a:t>Was het programma makkelijk te vinden en te begrijpen (online)?</a:t>
            </a:r>
            <a:br>
              <a:rPr lang="nl-NL" sz="2800" dirty="0"/>
            </a:br>
            <a:br>
              <a:rPr lang="fr-BE" sz="2800" dirty="0"/>
            </a:br>
            <a:r>
              <a:rPr lang="fr-BE" sz="2800" dirty="0"/>
              <a:t>Le programme était-il facile à trouver et à comprendre (en ligne) ?</a:t>
            </a:r>
          </a:p>
        </p:txBody>
      </p:sp>
      <p:graphicFrame>
        <p:nvGraphicFramePr>
          <p:cNvPr id="6" name="Grafiek 5">
            <a:extLst>
              <a:ext uri="{FF2B5EF4-FFF2-40B4-BE49-F238E27FC236}">
                <a16:creationId xmlns:a16="http://schemas.microsoft.com/office/drawing/2014/main" id="{DA1C529B-AEA8-49BD-BCFD-F83E6CE40C74}"/>
              </a:ext>
            </a:extLst>
          </p:cNvPr>
          <p:cNvGraphicFramePr/>
          <p:nvPr>
            <p:extLst>
              <p:ext uri="{D42A27DB-BD31-4B8C-83A1-F6EECF244321}">
                <p14:modId xmlns:p14="http://schemas.microsoft.com/office/powerpoint/2010/main" val="433646808"/>
              </p:ext>
            </p:extLst>
          </p:nvPr>
        </p:nvGraphicFramePr>
        <p:xfrm>
          <a:off x="6389913" y="654280"/>
          <a:ext cx="6235087" cy="5138057"/>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vak 3">
            <a:extLst>
              <a:ext uri="{FF2B5EF4-FFF2-40B4-BE49-F238E27FC236}">
                <a16:creationId xmlns:a16="http://schemas.microsoft.com/office/drawing/2014/main" id="{F825DD66-C449-4E98-9891-1CD54CD9145A}"/>
              </a:ext>
            </a:extLst>
          </p:cNvPr>
          <p:cNvSpPr txBox="1"/>
          <p:nvPr/>
        </p:nvSpPr>
        <p:spPr>
          <a:xfrm>
            <a:off x="259143" y="1653649"/>
            <a:ext cx="869149" cy="1569660"/>
          </a:xfrm>
          <a:prstGeom prst="rect">
            <a:avLst/>
          </a:prstGeom>
          <a:noFill/>
        </p:spPr>
        <p:txBody>
          <a:bodyPr wrap="none" rtlCol="0">
            <a:spAutoFit/>
          </a:bodyPr>
          <a:lstStyle/>
          <a:p>
            <a:r>
              <a:rPr lang="nl-BE" sz="9600" dirty="0">
                <a:solidFill>
                  <a:schemeClr val="bg1"/>
                </a:solidFill>
                <a:latin typeface="+mj-lt"/>
              </a:rPr>
              <a:t>1</a:t>
            </a:r>
            <a:endParaRPr lang="fr-BE" sz="9600" dirty="0">
              <a:solidFill>
                <a:schemeClr val="bg1"/>
              </a:solidFill>
              <a:latin typeface="+mj-lt"/>
            </a:endParaRPr>
          </a:p>
        </p:txBody>
      </p:sp>
      <p:sp>
        <p:nvSpPr>
          <p:cNvPr id="5" name="Tekstballon: ovaal 4">
            <a:extLst>
              <a:ext uri="{FF2B5EF4-FFF2-40B4-BE49-F238E27FC236}">
                <a16:creationId xmlns:a16="http://schemas.microsoft.com/office/drawing/2014/main" id="{E9D3FAEC-6609-4AB3-A504-45DA2A350628}"/>
              </a:ext>
            </a:extLst>
          </p:cNvPr>
          <p:cNvSpPr/>
          <p:nvPr/>
        </p:nvSpPr>
        <p:spPr>
          <a:xfrm>
            <a:off x="7103168" y="4694830"/>
            <a:ext cx="3438117" cy="1508890"/>
          </a:xfrm>
          <a:prstGeom prst="wedgeEllipseCallout">
            <a:avLst>
              <a:gd name="adj1" fmla="val 24155"/>
              <a:gd name="adj2" fmla="val -6432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Via trefwoorden kunnen zoeken/</a:t>
            </a:r>
          </a:p>
          <a:p>
            <a:pPr algn="ctr"/>
            <a:endParaRPr lang="nl-BE" sz="1400" b="1" dirty="0">
              <a:solidFill>
                <a:schemeClr val="tx1"/>
              </a:solidFill>
              <a:latin typeface="+mj-lt"/>
            </a:endParaRPr>
          </a:p>
          <a:p>
            <a:pPr algn="ctr"/>
            <a:r>
              <a:rPr lang="fr-BE" sz="1400" b="1" dirty="0">
                <a:solidFill>
                  <a:schemeClr val="tx1"/>
                </a:solidFill>
                <a:latin typeface="+mj-lt"/>
              </a:rPr>
              <a:t>Pouvoir effectuer une recherche par mots-clés/</a:t>
            </a:r>
          </a:p>
        </p:txBody>
      </p:sp>
      <p:sp>
        <p:nvSpPr>
          <p:cNvPr id="7" name="Tekstballon: ovaal 6">
            <a:extLst>
              <a:ext uri="{FF2B5EF4-FFF2-40B4-BE49-F238E27FC236}">
                <a16:creationId xmlns:a16="http://schemas.microsoft.com/office/drawing/2014/main" id="{7016E406-61DA-42A5-9088-44CD48BB387A}"/>
              </a:ext>
            </a:extLst>
          </p:cNvPr>
          <p:cNvSpPr/>
          <p:nvPr/>
        </p:nvSpPr>
        <p:spPr>
          <a:xfrm>
            <a:off x="6096000" y="1653649"/>
            <a:ext cx="2242577" cy="1901020"/>
          </a:xfrm>
          <a:prstGeom prst="wedgeEllipseCallout">
            <a:avLst>
              <a:gd name="adj1" fmla="val 62181"/>
              <a:gd name="adj2" fmla="val 1836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Favorieten kunnen opslaan/</a:t>
            </a:r>
          </a:p>
          <a:p>
            <a:pPr algn="ctr"/>
            <a:endParaRPr lang="nl-BE" sz="1400" b="1" dirty="0">
              <a:solidFill>
                <a:schemeClr val="tx1"/>
              </a:solidFill>
              <a:latin typeface="+mj-lt"/>
            </a:endParaRPr>
          </a:p>
          <a:p>
            <a:pPr algn="ctr"/>
            <a:r>
              <a:rPr lang="fr-BE" sz="1400" b="1" dirty="0">
                <a:solidFill>
                  <a:schemeClr val="tx1"/>
                </a:solidFill>
                <a:latin typeface="+mj-lt"/>
              </a:rPr>
              <a:t>Possibilité d'enregistrer des favoris</a:t>
            </a:r>
          </a:p>
        </p:txBody>
      </p:sp>
    </p:spTree>
    <p:extLst>
      <p:ext uri="{BB962C8B-B14F-4D97-AF65-F5344CB8AC3E}">
        <p14:creationId xmlns:p14="http://schemas.microsoft.com/office/powerpoint/2010/main" val="25191380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P spid="4" grpId="0"/>
      <p:bldP spid="5"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1205439" y="1808163"/>
            <a:ext cx="5532818" cy="2032964"/>
          </a:xfrm>
        </p:spPr>
        <p:txBody>
          <a:bodyPr/>
          <a:lstStyle/>
          <a:p>
            <a:pPr algn="l"/>
            <a:r>
              <a:rPr lang="nl-NL" sz="2800" dirty="0"/>
              <a:t>Was het gemakkelijk om activiteiten te reserveren?</a:t>
            </a:r>
            <a:br>
              <a:rPr lang="nl-NL" sz="2800" dirty="0"/>
            </a:br>
            <a:br>
              <a:rPr lang="fr-BE" sz="2800" dirty="0"/>
            </a:br>
            <a:r>
              <a:rPr lang="fr-BE" sz="2800" dirty="0"/>
              <a:t>Était-il facile de réserver une activité?</a:t>
            </a:r>
          </a:p>
        </p:txBody>
      </p:sp>
      <p:graphicFrame>
        <p:nvGraphicFramePr>
          <p:cNvPr id="3" name="Grafiek 2">
            <a:extLst>
              <a:ext uri="{FF2B5EF4-FFF2-40B4-BE49-F238E27FC236}">
                <a16:creationId xmlns:a16="http://schemas.microsoft.com/office/drawing/2014/main" id="{ED2BF959-8347-4FD0-8F29-B023041E8DF5}"/>
              </a:ext>
            </a:extLst>
          </p:cNvPr>
          <p:cNvGraphicFramePr/>
          <p:nvPr>
            <p:extLst>
              <p:ext uri="{D42A27DB-BD31-4B8C-83A1-F6EECF244321}">
                <p14:modId xmlns:p14="http://schemas.microsoft.com/office/powerpoint/2010/main" val="658777504"/>
              </p:ext>
            </p:extLst>
          </p:nvPr>
        </p:nvGraphicFramePr>
        <p:xfrm>
          <a:off x="7033119" y="994039"/>
          <a:ext cx="5532818" cy="4458539"/>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vak 4">
            <a:extLst>
              <a:ext uri="{FF2B5EF4-FFF2-40B4-BE49-F238E27FC236}">
                <a16:creationId xmlns:a16="http://schemas.microsoft.com/office/drawing/2014/main" id="{31076648-34BF-4553-BB90-CB3E940CE9E5}"/>
              </a:ext>
            </a:extLst>
          </p:cNvPr>
          <p:cNvSpPr txBox="1"/>
          <p:nvPr/>
        </p:nvSpPr>
        <p:spPr>
          <a:xfrm>
            <a:off x="259143" y="1653649"/>
            <a:ext cx="869149" cy="1569660"/>
          </a:xfrm>
          <a:prstGeom prst="rect">
            <a:avLst/>
          </a:prstGeom>
          <a:noFill/>
        </p:spPr>
        <p:txBody>
          <a:bodyPr wrap="none" rtlCol="0">
            <a:spAutoFit/>
          </a:bodyPr>
          <a:lstStyle/>
          <a:p>
            <a:r>
              <a:rPr lang="nl-BE" sz="9600" dirty="0">
                <a:solidFill>
                  <a:schemeClr val="bg1"/>
                </a:solidFill>
                <a:latin typeface="+mj-lt"/>
              </a:rPr>
              <a:t>2</a:t>
            </a:r>
            <a:endParaRPr lang="fr-BE" sz="9600" dirty="0">
              <a:solidFill>
                <a:schemeClr val="bg1"/>
              </a:solidFill>
              <a:latin typeface="+mj-lt"/>
            </a:endParaRPr>
          </a:p>
        </p:txBody>
      </p:sp>
      <p:sp>
        <p:nvSpPr>
          <p:cNvPr id="6" name="Tekstballon: ovaal 5">
            <a:extLst>
              <a:ext uri="{FF2B5EF4-FFF2-40B4-BE49-F238E27FC236}">
                <a16:creationId xmlns:a16="http://schemas.microsoft.com/office/drawing/2014/main" id="{ABE2EB3D-05A2-43F7-A16B-7D9B7785A67F}"/>
              </a:ext>
            </a:extLst>
          </p:cNvPr>
          <p:cNvSpPr/>
          <p:nvPr/>
        </p:nvSpPr>
        <p:spPr>
          <a:xfrm>
            <a:off x="7243281" y="4118530"/>
            <a:ext cx="3143591" cy="1931078"/>
          </a:xfrm>
          <a:prstGeom prst="wedgeEllipseCallout">
            <a:avLst>
              <a:gd name="adj1" fmla="val 24155"/>
              <a:gd name="adj2" fmla="val -6432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Vraag naar een overzicht van alle geboekte activiteiten  </a:t>
            </a:r>
            <a:r>
              <a:rPr lang="nl-BE" sz="1400" b="1" dirty="0">
                <a:solidFill>
                  <a:schemeClr val="tx1"/>
                </a:solidFill>
                <a:latin typeface="+mj-lt"/>
              </a:rPr>
              <a:t>/</a:t>
            </a:r>
          </a:p>
          <a:p>
            <a:pPr algn="ctr"/>
            <a:endParaRPr lang="nl-BE" sz="1400" b="1" dirty="0">
              <a:solidFill>
                <a:schemeClr val="tx1"/>
              </a:solidFill>
              <a:latin typeface="+mj-lt"/>
            </a:endParaRPr>
          </a:p>
          <a:p>
            <a:pPr algn="ctr"/>
            <a:r>
              <a:rPr lang="fr-BE" sz="1400" b="1" dirty="0">
                <a:solidFill>
                  <a:schemeClr val="tx1"/>
                </a:solidFill>
                <a:latin typeface="+mj-lt"/>
              </a:rPr>
              <a:t>Demandez un aperçu de toutes les activités réservées</a:t>
            </a:r>
          </a:p>
        </p:txBody>
      </p:sp>
      <p:sp>
        <p:nvSpPr>
          <p:cNvPr id="7" name="Tekstballon: ovaal 6">
            <a:extLst>
              <a:ext uri="{FF2B5EF4-FFF2-40B4-BE49-F238E27FC236}">
                <a16:creationId xmlns:a16="http://schemas.microsoft.com/office/drawing/2014/main" id="{BADD5E67-D261-4E27-B0DC-2FF18542B363}"/>
              </a:ext>
            </a:extLst>
          </p:cNvPr>
          <p:cNvSpPr/>
          <p:nvPr/>
        </p:nvSpPr>
        <p:spPr>
          <a:xfrm>
            <a:off x="5847783" y="513992"/>
            <a:ext cx="2790996" cy="1931078"/>
          </a:xfrm>
          <a:prstGeom prst="wedgeEllipseCallout">
            <a:avLst>
              <a:gd name="adj1" fmla="val 59779"/>
              <a:gd name="adj2" fmla="val 4740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Bevestigingsemail is traag en onduidelijk</a:t>
            </a:r>
            <a:r>
              <a:rPr lang="nl-BE" sz="1400" b="1" dirty="0">
                <a:solidFill>
                  <a:schemeClr val="tx1"/>
                </a:solidFill>
                <a:latin typeface="+mj-lt"/>
              </a:rPr>
              <a:t>/</a:t>
            </a:r>
          </a:p>
          <a:p>
            <a:pPr algn="ctr"/>
            <a:endParaRPr lang="nl-BE" sz="1400" b="1" dirty="0">
              <a:solidFill>
                <a:schemeClr val="tx1"/>
              </a:solidFill>
              <a:latin typeface="+mj-lt"/>
            </a:endParaRPr>
          </a:p>
          <a:p>
            <a:pPr algn="ctr"/>
            <a:r>
              <a:rPr lang="fr-BE" sz="1400" b="1" dirty="0">
                <a:solidFill>
                  <a:schemeClr val="tx1"/>
                </a:solidFill>
                <a:latin typeface="+mj-lt"/>
              </a:rPr>
              <a:t>L'e-mail de confirmation est lent et peu clair</a:t>
            </a:r>
          </a:p>
        </p:txBody>
      </p:sp>
      <p:sp>
        <p:nvSpPr>
          <p:cNvPr id="8" name="Tekstballon: ovaal 7">
            <a:extLst>
              <a:ext uri="{FF2B5EF4-FFF2-40B4-BE49-F238E27FC236}">
                <a16:creationId xmlns:a16="http://schemas.microsoft.com/office/drawing/2014/main" id="{4904435D-A1C1-4F94-A42C-C07B16F53B17}"/>
              </a:ext>
            </a:extLst>
          </p:cNvPr>
          <p:cNvSpPr/>
          <p:nvPr/>
        </p:nvSpPr>
        <p:spPr>
          <a:xfrm>
            <a:off x="9203934" y="184935"/>
            <a:ext cx="2988066" cy="2588767"/>
          </a:xfrm>
          <a:prstGeom prst="wedgeEllipseCallout">
            <a:avLst>
              <a:gd name="adj1" fmla="val -15391"/>
              <a:gd name="adj2" fmla="val 6709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Veel verwarring over de taal van de geboekte activiteiten </a:t>
            </a:r>
            <a:r>
              <a:rPr lang="nl-BE" sz="1400" b="1" dirty="0">
                <a:solidFill>
                  <a:schemeClr val="tx1"/>
                </a:solidFill>
                <a:latin typeface="+mj-lt"/>
              </a:rPr>
              <a:t>/</a:t>
            </a:r>
          </a:p>
          <a:p>
            <a:pPr algn="ctr"/>
            <a:endParaRPr lang="nl-BE" sz="1400" b="1" dirty="0">
              <a:solidFill>
                <a:schemeClr val="tx1"/>
              </a:solidFill>
              <a:latin typeface="+mj-lt"/>
            </a:endParaRPr>
          </a:p>
          <a:p>
            <a:pPr algn="ctr"/>
            <a:r>
              <a:rPr lang="fr-BE" sz="1400" b="1" dirty="0">
                <a:solidFill>
                  <a:schemeClr val="tx1"/>
                </a:solidFill>
                <a:latin typeface="+mj-lt"/>
              </a:rPr>
              <a:t>Beaucoup de confusion quant à la langue des activités réservées</a:t>
            </a:r>
          </a:p>
        </p:txBody>
      </p:sp>
    </p:spTree>
    <p:extLst>
      <p:ext uri="{BB962C8B-B14F-4D97-AF65-F5344CB8AC3E}">
        <p14:creationId xmlns:p14="http://schemas.microsoft.com/office/powerpoint/2010/main" val="2798199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P spid="5" grpId="0"/>
      <p:bldP spid="6" grpId="0" animBg="1"/>
      <p:bldP spid="7"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1128292" y="2937122"/>
            <a:ext cx="5532818" cy="2032964"/>
          </a:xfrm>
        </p:spPr>
        <p:txBody>
          <a:bodyPr/>
          <a:lstStyle/>
          <a:p>
            <a:pPr algn="l"/>
            <a:r>
              <a:rPr lang="nl-NL" sz="2800" dirty="0"/>
              <a:t>Wat vond u van de beschikbaarheid en duidelijkheid van de kaart met locaties (online)?</a:t>
            </a:r>
            <a:br>
              <a:rPr lang="nl-NL" sz="2800" dirty="0"/>
            </a:br>
            <a:br>
              <a:rPr lang="fr-BE" sz="2800" dirty="0"/>
            </a:br>
            <a:r>
              <a:rPr lang="fr-BE" sz="2800" dirty="0"/>
              <a:t>Que pensez-vous de la disponibilité et de la clarté de la carte des lieux (en ligne) ?</a:t>
            </a:r>
          </a:p>
        </p:txBody>
      </p:sp>
      <p:graphicFrame>
        <p:nvGraphicFramePr>
          <p:cNvPr id="6" name="Grafiek 5">
            <a:extLst>
              <a:ext uri="{FF2B5EF4-FFF2-40B4-BE49-F238E27FC236}">
                <a16:creationId xmlns:a16="http://schemas.microsoft.com/office/drawing/2014/main" id="{DA1C529B-AEA8-49BD-BCFD-F83E6CE40C74}"/>
              </a:ext>
            </a:extLst>
          </p:cNvPr>
          <p:cNvGraphicFramePr/>
          <p:nvPr>
            <p:extLst>
              <p:ext uri="{D42A27DB-BD31-4B8C-83A1-F6EECF244321}">
                <p14:modId xmlns:p14="http://schemas.microsoft.com/office/powerpoint/2010/main" val="1187858001"/>
              </p:ext>
            </p:extLst>
          </p:nvPr>
        </p:nvGraphicFramePr>
        <p:xfrm>
          <a:off x="6825343" y="1243411"/>
          <a:ext cx="5868827" cy="4371178"/>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vak 4">
            <a:extLst>
              <a:ext uri="{FF2B5EF4-FFF2-40B4-BE49-F238E27FC236}">
                <a16:creationId xmlns:a16="http://schemas.microsoft.com/office/drawing/2014/main" id="{F9AB938C-908D-48F7-A0B8-64DF224C1010}"/>
              </a:ext>
            </a:extLst>
          </p:cNvPr>
          <p:cNvSpPr txBox="1"/>
          <p:nvPr/>
        </p:nvSpPr>
        <p:spPr>
          <a:xfrm>
            <a:off x="259143" y="1653649"/>
            <a:ext cx="869149" cy="1569660"/>
          </a:xfrm>
          <a:prstGeom prst="rect">
            <a:avLst/>
          </a:prstGeom>
          <a:noFill/>
        </p:spPr>
        <p:txBody>
          <a:bodyPr wrap="none" rtlCol="0">
            <a:spAutoFit/>
          </a:bodyPr>
          <a:lstStyle/>
          <a:p>
            <a:r>
              <a:rPr lang="nl-BE" sz="9600" dirty="0">
                <a:solidFill>
                  <a:schemeClr val="bg1"/>
                </a:solidFill>
                <a:latin typeface="+mj-lt"/>
              </a:rPr>
              <a:t>3</a:t>
            </a:r>
            <a:endParaRPr lang="fr-BE" sz="9600" dirty="0">
              <a:solidFill>
                <a:schemeClr val="bg1"/>
              </a:solidFill>
              <a:latin typeface="+mj-lt"/>
            </a:endParaRPr>
          </a:p>
        </p:txBody>
      </p:sp>
      <p:sp>
        <p:nvSpPr>
          <p:cNvPr id="7" name="Tekstballon: ovaal 6">
            <a:extLst>
              <a:ext uri="{FF2B5EF4-FFF2-40B4-BE49-F238E27FC236}">
                <a16:creationId xmlns:a16="http://schemas.microsoft.com/office/drawing/2014/main" id="{2C50CE23-97C5-43AC-AC32-7A75EFD7FF7E}"/>
              </a:ext>
            </a:extLst>
          </p:cNvPr>
          <p:cNvSpPr/>
          <p:nvPr/>
        </p:nvSpPr>
        <p:spPr>
          <a:xfrm>
            <a:off x="5601204" y="1115159"/>
            <a:ext cx="2790996" cy="1931078"/>
          </a:xfrm>
          <a:prstGeom prst="wedgeEllipseCallout">
            <a:avLst>
              <a:gd name="adj1" fmla="val 59779"/>
              <a:gd name="adj2" fmla="val 4740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Wens om activiteiten te koppelen aan Google </a:t>
            </a:r>
            <a:r>
              <a:rPr lang="nl-NL" sz="1400" b="1" dirty="0" err="1">
                <a:solidFill>
                  <a:schemeClr val="tx1"/>
                </a:solidFill>
                <a:latin typeface="+mj-lt"/>
              </a:rPr>
              <a:t>Maps</a:t>
            </a:r>
            <a:r>
              <a:rPr lang="nl-BE" sz="1400" b="1" dirty="0">
                <a:solidFill>
                  <a:schemeClr val="tx1"/>
                </a:solidFill>
                <a:latin typeface="+mj-lt"/>
              </a:rPr>
              <a:t>/</a:t>
            </a:r>
          </a:p>
          <a:p>
            <a:pPr algn="ctr"/>
            <a:endParaRPr lang="nl-BE" sz="1400" b="1" dirty="0">
              <a:solidFill>
                <a:schemeClr val="tx1"/>
              </a:solidFill>
              <a:latin typeface="+mj-lt"/>
            </a:endParaRPr>
          </a:p>
          <a:p>
            <a:pPr algn="ctr"/>
            <a:r>
              <a:rPr lang="fr-BE" sz="1400" b="1" dirty="0">
                <a:solidFill>
                  <a:schemeClr val="tx1"/>
                </a:solidFill>
                <a:latin typeface="+mj-lt"/>
              </a:rPr>
              <a:t>Souhaiter relier les activités à Google </a:t>
            </a:r>
            <a:r>
              <a:rPr lang="fr-BE" sz="1400" b="1" dirty="0" err="1">
                <a:solidFill>
                  <a:schemeClr val="tx1"/>
                </a:solidFill>
                <a:latin typeface="+mj-lt"/>
              </a:rPr>
              <a:t>Maps</a:t>
            </a:r>
            <a:endParaRPr lang="fr-BE" sz="1400" b="1" dirty="0">
              <a:solidFill>
                <a:schemeClr val="tx1"/>
              </a:solidFill>
              <a:latin typeface="+mj-lt"/>
            </a:endParaRPr>
          </a:p>
        </p:txBody>
      </p:sp>
      <p:sp>
        <p:nvSpPr>
          <p:cNvPr id="8" name="Tekstballon: ovaal 7">
            <a:extLst>
              <a:ext uri="{FF2B5EF4-FFF2-40B4-BE49-F238E27FC236}">
                <a16:creationId xmlns:a16="http://schemas.microsoft.com/office/drawing/2014/main" id="{FA99AF32-2ED6-4D1A-BB20-F4EAB6EDC354}"/>
              </a:ext>
            </a:extLst>
          </p:cNvPr>
          <p:cNvSpPr/>
          <p:nvPr/>
        </p:nvSpPr>
        <p:spPr>
          <a:xfrm>
            <a:off x="6775970" y="4539935"/>
            <a:ext cx="2790996" cy="1931078"/>
          </a:xfrm>
          <a:prstGeom prst="wedgeEllipseCallout">
            <a:avLst>
              <a:gd name="adj1" fmla="val 39532"/>
              <a:gd name="adj2" fmla="val -5368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Niet toegankelijk voor slechtzienden</a:t>
            </a:r>
            <a:r>
              <a:rPr lang="nl-BE" sz="1400" b="1" dirty="0">
                <a:solidFill>
                  <a:schemeClr val="tx1"/>
                </a:solidFill>
                <a:latin typeface="+mj-lt"/>
              </a:rPr>
              <a:t>/</a:t>
            </a:r>
          </a:p>
          <a:p>
            <a:pPr algn="ctr"/>
            <a:endParaRPr lang="nl-BE" sz="1400" b="1" dirty="0">
              <a:solidFill>
                <a:schemeClr val="tx1"/>
              </a:solidFill>
              <a:latin typeface="+mj-lt"/>
            </a:endParaRPr>
          </a:p>
          <a:p>
            <a:pPr algn="ctr"/>
            <a:r>
              <a:rPr lang="fr-BE" sz="1400" b="1" dirty="0">
                <a:solidFill>
                  <a:schemeClr val="tx1"/>
                </a:solidFill>
                <a:latin typeface="+mj-lt"/>
              </a:rPr>
              <a:t>Non accessible aux malvoyants</a:t>
            </a:r>
          </a:p>
        </p:txBody>
      </p:sp>
      <p:sp>
        <p:nvSpPr>
          <p:cNvPr id="9" name="Tekstballon: ovaal 8">
            <a:extLst>
              <a:ext uri="{FF2B5EF4-FFF2-40B4-BE49-F238E27FC236}">
                <a16:creationId xmlns:a16="http://schemas.microsoft.com/office/drawing/2014/main" id="{FE30989C-B272-49A2-8A3F-A67691FBD611}"/>
              </a:ext>
            </a:extLst>
          </p:cNvPr>
          <p:cNvSpPr/>
          <p:nvPr/>
        </p:nvSpPr>
        <p:spPr>
          <a:xfrm>
            <a:off x="8556433" y="144498"/>
            <a:ext cx="3014113" cy="2162829"/>
          </a:xfrm>
          <a:prstGeom prst="wedgeEllipseCallout">
            <a:avLst>
              <a:gd name="adj1" fmla="val -21576"/>
              <a:gd name="adj2" fmla="val 660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Duidelijker maken welke locaties al bezocht zijn op de kaart</a:t>
            </a:r>
            <a:r>
              <a:rPr lang="nl-BE" sz="1400" b="1" dirty="0">
                <a:solidFill>
                  <a:schemeClr val="tx1"/>
                </a:solidFill>
                <a:latin typeface="+mj-lt"/>
              </a:rPr>
              <a:t>/</a:t>
            </a:r>
          </a:p>
          <a:p>
            <a:pPr algn="ctr"/>
            <a:endParaRPr lang="nl-BE" sz="1400" b="1" dirty="0">
              <a:solidFill>
                <a:schemeClr val="tx1"/>
              </a:solidFill>
              <a:latin typeface="+mj-lt"/>
            </a:endParaRPr>
          </a:p>
          <a:p>
            <a:pPr algn="ctr"/>
            <a:r>
              <a:rPr lang="fr-BE" sz="1400" b="1" dirty="0">
                <a:solidFill>
                  <a:schemeClr val="tx1"/>
                </a:solidFill>
                <a:latin typeface="+mj-lt"/>
              </a:rPr>
              <a:t>Faire apparaître plus clairement sur la carte les lieux qui ont déjà été visités</a:t>
            </a:r>
          </a:p>
        </p:txBody>
      </p:sp>
    </p:spTree>
    <p:extLst>
      <p:ext uri="{BB962C8B-B14F-4D97-AF65-F5344CB8AC3E}">
        <p14:creationId xmlns:p14="http://schemas.microsoft.com/office/powerpoint/2010/main" val="36950214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1127125" y="2618210"/>
            <a:ext cx="5532818" cy="2032964"/>
          </a:xfrm>
        </p:spPr>
        <p:txBody>
          <a:bodyPr/>
          <a:lstStyle/>
          <a:p>
            <a:pPr algn="l"/>
            <a:r>
              <a:rPr lang="nl-NL" sz="2800" dirty="0"/>
              <a:t>Waren de activiteiten makkelijk te vergelijken of te filteren op de website?</a:t>
            </a:r>
            <a:br>
              <a:rPr lang="nl-NL" sz="2800" dirty="0"/>
            </a:br>
            <a:br>
              <a:rPr lang="fr-BE" sz="2800" dirty="0"/>
            </a:br>
            <a:r>
              <a:rPr lang="fr-BE" sz="2800" dirty="0"/>
              <a:t>Était-il facile de comparer ou filtrer les activités sur le site web ?</a:t>
            </a:r>
          </a:p>
        </p:txBody>
      </p:sp>
      <p:graphicFrame>
        <p:nvGraphicFramePr>
          <p:cNvPr id="3" name="Grafiek 2">
            <a:extLst>
              <a:ext uri="{FF2B5EF4-FFF2-40B4-BE49-F238E27FC236}">
                <a16:creationId xmlns:a16="http://schemas.microsoft.com/office/drawing/2014/main" id="{ED2BF959-8347-4FD0-8F29-B023041E8DF5}"/>
              </a:ext>
            </a:extLst>
          </p:cNvPr>
          <p:cNvGraphicFramePr/>
          <p:nvPr>
            <p:extLst>
              <p:ext uri="{D42A27DB-BD31-4B8C-83A1-F6EECF244321}">
                <p14:modId xmlns:p14="http://schemas.microsoft.com/office/powerpoint/2010/main" val="3680639729"/>
              </p:ext>
            </p:extLst>
          </p:nvPr>
        </p:nvGraphicFramePr>
        <p:xfrm>
          <a:off x="6659943" y="894225"/>
          <a:ext cx="5857942" cy="4658168"/>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vak 4">
            <a:extLst>
              <a:ext uri="{FF2B5EF4-FFF2-40B4-BE49-F238E27FC236}">
                <a16:creationId xmlns:a16="http://schemas.microsoft.com/office/drawing/2014/main" id="{B5537A70-E368-4081-A22F-F97C4F44A9B4}"/>
              </a:ext>
            </a:extLst>
          </p:cNvPr>
          <p:cNvSpPr txBox="1"/>
          <p:nvPr/>
        </p:nvSpPr>
        <p:spPr>
          <a:xfrm>
            <a:off x="259143" y="1653649"/>
            <a:ext cx="869149" cy="1569660"/>
          </a:xfrm>
          <a:prstGeom prst="rect">
            <a:avLst/>
          </a:prstGeom>
          <a:noFill/>
        </p:spPr>
        <p:txBody>
          <a:bodyPr wrap="none" rtlCol="0">
            <a:spAutoFit/>
          </a:bodyPr>
          <a:lstStyle/>
          <a:p>
            <a:r>
              <a:rPr lang="nl-BE" sz="9600" dirty="0">
                <a:solidFill>
                  <a:schemeClr val="bg1"/>
                </a:solidFill>
                <a:latin typeface="+mj-lt"/>
              </a:rPr>
              <a:t>4</a:t>
            </a:r>
            <a:endParaRPr lang="fr-BE" sz="9600" dirty="0">
              <a:solidFill>
                <a:schemeClr val="bg1"/>
              </a:solidFill>
              <a:latin typeface="+mj-lt"/>
            </a:endParaRPr>
          </a:p>
        </p:txBody>
      </p:sp>
      <p:sp>
        <p:nvSpPr>
          <p:cNvPr id="6" name="Tekstballon: ovaal 5">
            <a:extLst>
              <a:ext uri="{FF2B5EF4-FFF2-40B4-BE49-F238E27FC236}">
                <a16:creationId xmlns:a16="http://schemas.microsoft.com/office/drawing/2014/main" id="{9116FD47-8528-415C-99C4-A53C066A07ED}"/>
              </a:ext>
            </a:extLst>
          </p:cNvPr>
          <p:cNvSpPr/>
          <p:nvPr/>
        </p:nvSpPr>
        <p:spPr>
          <a:xfrm>
            <a:off x="8983398" y="4511376"/>
            <a:ext cx="2790996" cy="1931078"/>
          </a:xfrm>
          <a:prstGeom prst="wedgeEllipseCallout">
            <a:avLst>
              <a:gd name="adj1" fmla="val -18631"/>
              <a:gd name="adj2" fmla="val -7336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Meer filters tegelijkertijd kunnen gebruiken</a:t>
            </a:r>
            <a:r>
              <a:rPr lang="nl-BE" sz="1400" b="1" dirty="0">
                <a:solidFill>
                  <a:schemeClr val="tx1"/>
                </a:solidFill>
                <a:latin typeface="+mj-lt"/>
              </a:rPr>
              <a:t>/</a:t>
            </a:r>
          </a:p>
          <a:p>
            <a:pPr algn="ctr"/>
            <a:endParaRPr lang="nl-BE" sz="1400" b="1" dirty="0">
              <a:solidFill>
                <a:schemeClr val="tx1"/>
              </a:solidFill>
              <a:latin typeface="+mj-lt"/>
            </a:endParaRPr>
          </a:p>
          <a:p>
            <a:pPr algn="ctr"/>
            <a:r>
              <a:rPr lang="fr-BE" sz="1400" b="1" dirty="0">
                <a:solidFill>
                  <a:schemeClr val="tx1"/>
                </a:solidFill>
                <a:latin typeface="+mj-lt"/>
              </a:rPr>
              <a:t>Possibilité d'utiliser plusieurs filtres en même temps</a:t>
            </a:r>
          </a:p>
        </p:txBody>
      </p:sp>
      <p:sp>
        <p:nvSpPr>
          <p:cNvPr id="7" name="Tekstballon: ovaal 6">
            <a:extLst>
              <a:ext uri="{FF2B5EF4-FFF2-40B4-BE49-F238E27FC236}">
                <a16:creationId xmlns:a16="http://schemas.microsoft.com/office/drawing/2014/main" id="{A40E8B6F-0EC4-47FB-B4A0-5C5E2A49280F}"/>
              </a:ext>
            </a:extLst>
          </p:cNvPr>
          <p:cNvSpPr/>
          <p:nvPr/>
        </p:nvSpPr>
        <p:spPr>
          <a:xfrm>
            <a:off x="6433912" y="971388"/>
            <a:ext cx="2323455" cy="1569660"/>
          </a:xfrm>
          <a:prstGeom prst="wedgeEllipseCallout">
            <a:avLst>
              <a:gd name="adj1" fmla="val 56796"/>
              <a:gd name="adj2" fmla="val 4687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Filter werkte niet goed</a:t>
            </a:r>
            <a:r>
              <a:rPr lang="nl-BE" sz="1400" b="1" dirty="0">
                <a:solidFill>
                  <a:schemeClr val="tx1"/>
                </a:solidFill>
                <a:latin typeface="+mj-lt"/>
              </a:rPr>
              <a:t>/</a:t>
            </a:r>
          </a:p>
          <a:p>
            <a:pPr algn="ctr"/>
            <a:endParaRPr lang="nl-BE" sz="1400" b="1" dirty="0">
              <a:solidFill>
                <a:schemeClr val="tx1"/>
              </a:solidFill>
              <a:latin typeface="+mj-lt"/>
            </a:endParaRPr>
          </a:p>
          <a:p>
            <a:pPr algn="ctr"/>
            <a:r>
              <a:rPr lang="fr-BE" sz="1400" b="1" dirty="0">
                <a:solidFill>
                  <a:schemeClr val="tx1"/>
                </a:solidFill>
                <a:latin typeface="+mj-lt"/>
              </a:rPr>
              <a:t>Le filtre n'a pas fonctionné correctement</a:t>
            </a:r>
          </a:p>
        </p:txBody>
      </p:sp>
    </p:spTree>
    <p:extLst>
      <p:ext uri="{BB962C8B-B14F-4D97-AF65-F5344CB8AC3E}">
        <p14:creationId xmlns:p14="http://schemas.microsoft.com/office/powerpoint/2010/main" val="3451742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1127125" y="2545237"/>
            <a:ext cx="5532818" cy="2032964"/>
          </a:xfrm>
        </p:spPr>
        <p:txBody>
          <a:bodyPr/>
          <a:lstStyle/>
          <a:p>
            <a:pPr algn="l"/>
            <a:r>
              <a:rPr lang="nl-NL" sz="2800" dirty="0"/>
              <a:t>Hebt u technische problemen ondervonden tijdens het reserveren?</a:t>
            </a:r>
            <a:br>
              <a:rPr lang="nl-NL" sz="2800" dirty="0"/>
            </a:br>
            <a:br>
              <a:rPr lang="nl-NL" sz="2800" dirty="0"/>
            </a:br>
            <a:r>
              <a:rPr lang="fr-BE" sz="2800" dirty="0"/>
              <a:t>Avez-vous rencontré des problèmes techniques lors de la réservation ?</a:t>
            </a:r>
          </a:p>
        </p:txBody>
      </p:sp>
      <p:graphicFrame>
        <p:nvGraphicFramePr>
          <p:cNvPr id="6" name="Grafiek 5">
            <a:extLst>
              <a:ext uri="{FF2B5EF4-FFF2-40B4-BE49-F238E27FC236}">
                <a16:creationId xmlns:a16="http://schemas.microsoft.com/office/drawing/2014/main" id="{DA1C529B-AEA8-49BD-BCFD-F83E6CE40C74}"/>
              </a:ext>
            </a:extLst>
          </p:cNvPr>
          <p:cNvGraphicFramePr/>
          <p:nvPr>
            <p:extLst>
              <p:ext uri="{D42A27DB-BD31-4B8C-83A1-F6EECF244321}">
                <p14:modId xmlns:p14="http://schemas.microsoft.com/office/powerpoint/2010/main" val="603644410"/>
              </p:ext>
            </p:extLst>
          </p:nvPr>
        </p:nvGraphicFramePr>
        <p:xfrm>
          <a:off x="6806446" y="525496"/>
          <a:ext cx="5312229" cy="47905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8943377"/>
      </p:ext>
    </p:extLst>
  </p:cSld>
  <p:clrMapOvr>
    <a:masterClrMapping/>
  </p:clrMapOvr>
  <p:transition spd="slow">
    <p:cove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B1353-3EE1-4A23-9967-3925D1F374E7}"/>
              </a:ext>
            </a:extLst>
          </p:cNvPr>
          <p:cNvSpPr>
            <a:spLocks noGrp="1"/>
          </p:cNvSpPr>
          <p:nvPr>
            <p:ph type="ctrTitle"/>
          </p:nvPr>
        </p:nvSpPr>
        <p:spPr>
          <a:xfrm>
            <a:off x="1039813" y="1564152"/>
            <a:ext cx="10039349" cy="2387600"/>
          </a:xfrm>
        </p:spPr>
        <p:txBody>
          <a:bodyPr/>
          <a:lstStyle/>
          <a:p>
            <a:r>
              <a:rPr lang="nl-BE" dirty="0"/>
              <a:t>Toegankelijkheid</a:t>
            </a:r>
            <a:br>
              <a:rPr lang="nl-BE" dirty="0"/>
            </a:br>
            <a:r>
              <a:rPr lang="nl-BE" dirty="0" err="1"/>
              <a:t>Accessibilité</a:t>
            </a:r>
            <a:endParaRPr lang="fr-BE" dirty="0"/>
          </a:p>
        </p:txBody>
      </p:sp>
    </p:spTree>
    <p:extLst>
      <p:ext uri="{BB962C8B-B14F-4D97-AF65-F5344CB8AC3E}">
        <p14:creationId xmlns:p14="http://schemas.microsoft.com/office/powerpoint/2010/main" val="13919076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867982" y="2643208"/>
            <a:ext cx="5532818" cy="2032964"/>
          </a:xfrm>
        </p:spPr>
        <p:txBody>
          <a:bodyPr/>
          <a:lstStyle/>
          <a:p>
            <a:pPr algn="l"/>
            <a:r>
              <a:rPr lang="nl-NL" sz="2800" dirty="0"/>
              <a:t>Hoe beoordeelt u het onthaal op de bezochte locaties?</a:t>
            </a:r>
            <a:br>
              <a:rPr lang="nl-NL" sz="2800" dirty="0"/>
            </a:br>
            <a:br>
              <a:rPr lang="fr-BE" sz="2800" dirty="0"/>
            </a:br>
            <a:r>
              <a:rPr lang="fr-BE" sz="2800" dirty="0"/>
              <a:t>Comment évalueriez-vous l’accueil sur les lieux visités ?</a:t>
            </a:r>
          </a:p>
        </p:txBody>
      </p:sp>
      <p:graphicFrame>
        <p:nvGraphicFramePr>
          <p:cNvPr id="5" name="Grafiek 4">
            <a:extLst>
              <a:ext uri="{FF2B5EF4-FFF2-40B4-BE49-F238E27FC236}">
                <a16:creationId xmlns:a16="http://schemas.microsoft.com/office/drawing/2014/main" id="{796279F5-6244-4BC1-BCE0-9F9F3464619C}"/>
              </a:ext>
            </a:extLst>
          </p:cNvPr>
          <p:cNvGraphicFramePr/>
          <p:nvPr>
            <p:extLst>
              <p:ext uri="{D42A27DB-BD31-4B8C-83A1-F6EECF244321}">
                <p14:modId xmlns:p14="http://schemas.microsoft.com/office/powerpoint/2010/main" val="1914689646"/>
              </p:ext>
            </p:extLst>
          </p:nvPr>
        </p:nvGraphicFramePr>
        <p:xfrm>
          <a:off x="6400800" y="1043010"/>
          <a:ext cx="5787285" cy="47719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ballon: ovaal 3">
            <a:extLst>
              <a:ext uri="{FF2B5EF4-FFF2-40B4-BE49-F238E27FC236}">
                <a16:creationId xmlns:a16="http://schemas.microsoft.com/office/drawing/2014/main" id="{CDA1CF0A-5E8C-4A22-8F50-CA7A6C14EEC7}"/>
              </a:ext>
            </a:extLst>
          </p:cNvPr>
          <p:cNvSpPr/>
          <p:nvPr/>
        </p:nvSpPr>
        <p:spPr>
          <a:xfrm>
            <a:off x="6096000" y="453361"/>
            <a:ext cx="3198442" cy="1837663"/>
          </a:xfrm>
          <a:prstGeom prst="wedgeEllipseCallout">
            <a:avLst>
              <a:gd name="adj1" fmla="val 17919"/>
              <a:gd name="adj2" fmla="val 623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Inschrijvingen werden niet altijd gerespecteerd</a:t>
            </a:r>
            <a:r>
              <a:rPr lang="nl-BE" sz="1400" b="1" dirty="0">
                <a:solidFill>
                  <a:schemeClr val="tx1"/>
                </a:solidFill>
                <a:latin typeface="+mj-lt"/>
              </a:rPr>
              <a:t> </a:t>
            </a:r>
          </a:p>
          <a:p>
            <a:pPr algn="ctr"/>
            <a:endParaRPr lang="nl-BE" sz="1400" b="1" dirty="0">
              <a:solidFill>
                <a:schemeClr val="tx1"/>
              </a:solidFill>
              <a:latin typeface="+mj-lt"/>
            </a:endParaRPr>
          </a:p>
          <a:p>
            <a:pPr algn="ctr"/>
            <a:r>
              <a:rPr lang="fr-BE" sz="1400" b="1" dirty="0">
                <a:solidFill>
                  <a:schemeClr val="tx1"/>
                </a:solidFill>
                <a:latin typeface="+mj-lt"/>
              </a:rPr>
              <a:t>Les entrées n'ont pas toujours été respectées</a:t>
            </a:r>
          </a:p>
        </p:txBody>
      </p:sp>
    </p:spTree>
    <p:extLst>
      <p:ext uri="{BB962C8B-B14F-4D97-AF65-F5344CB8AC3E}">
        <p14:creationId xmlns:p14="http://schemas.microsoft.com/office/powerpoint/2010/main" val="16180676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867982" y="3269932"/>
            <a:ext cx="5532818" cy="2032964"/>
          </a:xfrm>
        </p:spPr>
        <p:txBody>
          <a:bodyPr/>
          <a:lstStyle/>
          <a:p>
            <a:pPr algn="l"/>
            <a:r>
              <a:rPr lang="nl-NL" sz="2800" dirty="0"/>
              <a:t>Vriendelijkheid en behulpzaamheid van het personeel of de vrijwilligers bij hulpvragen </a:t>
            </a:r>
            <a:br>
              <a:rPr lang="nl-NL" sz="2800" dirty="0"/>
            </a:br>
            <a:br>
              <a:rPr lang="nl-NL" sz="2800" dirty="0"/>
            </a:br>
            <a:r>
              <a:rPr lang="fr-BE" sz="2800" dirty="0"/>
              <a:t>Amabilité et disponibilité du personnel ou des bénévoles en cas de demande d’aide</a:t>
            </a:r>
            <a:br>
              <a:rPr lang="nl-NL" sz="2800" dirty="0"/>
            </a:br>
            <a:endParaRPr lang="fr-BE" sz="2800" dirty="0"/>
          </a:p>
        </p:txBody>
      </p:sp>
      <p:graphicFrame>
        <p:nvGraphicFramePr>
          <p:cNvPr id="5" name="Grafiek 4">
            <a:extLst>
              <a:ext uri="{FF2B5EF4-FFF2-40B4-BE49-F238E27FC236}">
                <a16:creationId xmlns:a16="http://schemas.microsoft.com/office/drawing/2014/main" id="{796279F5-6244-4BC1-BCE0-9F9F3464619C}"/>
              </a:ext>
            </a:extLst>
          </p:cNvPr>
          <p:cNvGraphicFramePr/>
          <p:nvPr>
            <p:extLst>
              <p:ext uri="{D42A27DB-BD31-4B8C-83A1-F6EECF244321}">
                <p14:modId xmlns:p14="http://schemas.microsoft.com/office/powerpoint/2010/main" val="527489372"/>
              </p:ext>
            </p:extLst>
          </p:nvPr>
        </p:nvGraphicFramePr>
        <p:xfrm>
          <a:off x="6400800" y="1043010"/>
          <a:ext cx="5787285" cy="47719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8373683"/>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7E986-1445-4565-94A1-2D795602D43B}"/>
              </a:ext>
            </a:extLst>
          </p:cNvPr>
          <p:cNvSpPr>
            <a:spLocks noGrp="1"/>
          </p:cNvSpPr>
          <p:nvPr>
            <p:ph type="ctrTitle"/>
          </p:nvPr>
        </p:nvSpPr>
        <p:spPr>
          <a:xfrm>
            <a:off x="4794288" y="11332300"/>
            <a:ext cx="45719" cy="2387600"/>
          </a:xfrm>
        </p:spPr>
        <p:txBody>
          <a:bodyPr/>
          <a:lstStyle/>
          <a:p>
            <a:r>
              <a:rPr lang="nl-BE" sz="8800" dirty="0"/>
              <a:t>0123456789</a:t>
            </a:r>
            <a:endParaRPr lang="fr-BE" sz="8800" dirty="0"/>
          </a:p>
        </p:txBody>
      </p:sp>
      <p:sp>
        <p:nvSpPr>
          <p:cNvPr id="4" name="Titel 1">
            <a:extLst>
              <a:ext uri="{FF2B5EF4-FFF2-40B4-BE49-F238E27FC236}">
                <a16:creationId xmlns:a16="http://schemas.microsoft.com/office/drawing/2014/main" id="{C340926C-B7A1-49E1-AEB3-BF98FD851860}"/>
              </a:ext>
            </a:extLst>
          </p:cNvPr>
          <p:cNvSpPr txBox="1">
            <a:spLocks/>
          </p:cNvSpPr>
          <p:nvPr/>
        </p:nvSpPr>
        <p:spPr>
          <a:xfrm>
            <a:off x="5601476" y="7731721"/>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5" name="Titel 1">
            <a:extLst>
              <a:ext uri="{FF2B5EF4-FFF2-40B4-BE49-F238E27FC236}">
                <a16:creationId xmlns:a16="http://schemas.microsoft.com/office/drawing/2014/main" id="{92D6CDF7-04F8-4D86-AA1A-D11F927ECEF8}"/>
              </a:ext>
            </a:extLst>
          </p:cNvPr>
          <p:cNvSpPr txBox="1">
            <a:spLocks/>
          </p:cNvSpPr>
          <p:nvPr/>
        </p:nvSpPr>
        <p:spPr>
          <a:xfrm>
            <a:off x="6554485" y="12540614"/>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6" name="Titel 1">
            <a:extLst>
              <a:ext uri="{FF2B5EF4-FFF2-40B4-BE49-F238E27FC236}">
                <a16:creationId xmlns:a16="http://schemas.microsoft.com/office/drawing/2014/main" id="{2636E03C-25F2-44CA-9DF1-A6A239016234}"/>
              </a:ext>
            </a:extLst>
          </p:cNvPr>
          <p:cNvSpPr txBox="1">
            <a:spLocks/>
          </p:cNvSpPr>
          <p:nvPr/>
        </p:nvSpPr>
        <p:spPr>
          <a:xfrm>
            <a:off x="7329135" y="8944700"/>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8" name="Rechthoek 7">
            <a:extLst>
              <a:ext uri="{FF2B5EF4-FFF2-40B4-BE49-F238E27FC236}">
                <a16:creationId xmlns:a16="http://schemas.microsoft.com/office/drawing/2014/main" id="{973EF6E2-C52F-4E9E-AA67-6475CA8E20FC}"/>
              </a:ext>
            </a:extLst>
          </p:cNvPr>
          <p:cNvSpPr/>
          <p:nvPr/>
        </p:nvSpPr>
        <p:spPr>
          <a:xfrm>
            <a:off x="4387361" y="0"/>
            <a:ext cx="3787148" cy="2997200"/>
          </a:xfrm>
          <a:prstGeom prst="rect">
            <a:avLst/>
          </a:prstGeom>
          <a:solidFill>
            <a:srgbClr val="0D0D0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
        <p:nvSpPr>
          <p:cNvPr id="9" name="Rechthoek 8">
            <a:extLst>
              <a:ext uri="{FF2B5EF4-FFF2-40B4-BE49-F238E27FC236}">
                <a16:creationId xmlns:a16="http://schemas.microsoft.com/office/drawing/2014/main" id="{C9F81EFE-529C-421F-A6B5-F15157FF4251}"/>
              </a:ext>
            </a:extLst>
          </p:cNvPr>
          <p:cNvSpPr/>
          <p:nvPr/>
        </p:nvSpPr>
        <p:spPr>
          <a:xfrm>
            <a:off x="4019007" y="4167550"/>
            <a:ext cx="4155502" cy="2997200"/>
          </a:xfrm>
          <a:prstGeom prst="rect">
            <a:avLst/>
          </a:prstGeom>
          <a:solidFill>
            <a:srgbClr val="0D0D0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
        <p:nvSpPr>
          <p:cNvPr id="10" name="Tekstvak 9">
            <a:extLst>
              <a:ext uri="{FF2B5EF4-FFF2-40B4-BE49-F238E27FC236}">
                <a16:creationId xmlns:a16="http://schemas.microsoft.com/office/drawing/2014/main" id="{D673F367-54EF-4F59-B21A-BDE660CB75B5}"/>
              </a:ext>
            </a:extLst>
          </p:cNvPr>
          <p:cNvSpPr txBox="1"/>
          <p:nvPr/>
        </p:nvSpPr>
        <p:spPr>
          <a:xfrm>
            <a:off x="4264070" y="4106715"/>
            <a:ext cx="3787148" cy="1323439"/>
          </a:xfrm>
          <a:prstGeom prst="rect">
            <a:avLst/>
          </a:prstGeom>
          <a:noFill/>
        </p:spPr>
        <p:txBody>
          <a:bodyPr wrap="square">
            <a:spAutoFit/>
          </a:bodyPr>
          <a:lstStyle/>
          <a:p>
            <a:pPr algn="ctr"/>
            <a:r>
              <a:rPr lang="fr-BE" sz="4000" b="1" dirty="0" err="1">
                <a:solidFill>
                  <a:schemeClr val="bg1"/>
                </a:solidFill>
                <a:latin typeface="+mj-lt"/>
              </a:rPr>
              <a:t>Response</a:t>
            </a:r>
            <a:r>
              <a:rPr lang="fr-BE" sz="4000" b="1" dirty="0">
                <a:solidFill>
                  <a:schemeClr val="bg1"/>
                </a:solidFill>
                <a:latin typeface="+mj-lt"/>
              </a:rPr>
              <a:t> rate</a:t>
            </a:r>
          </a:p>
          <a:p>
            <a:pPr algn="ctr"/>
            <a:r>
              <a:rPr lang="fr-BE" sz="4000" b="1" dirty="0">
                <a:highlight>
                  <a:srgbClr val="00FFAF"/>
                </a:highlight>
                <a:latin typeface="+mj-lt"/>
              </a:rPr>
              <a:t>23%</a:t>
            </a:r>
          </a:p>
        </p:txBody>
      </p:sp>
    </p:spTree>
    <p:extLst>
      <p:ext uri="{BB962C8B-B14F-4D97-AF65-F5344CB8AC3E}">
        <p14:creationId xmlns:p14="http://schemas.microsoft.com/office/powerpoint/2010/main" val="1509216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D02EE9-E43E-49AA-A90E-804D2EA73A15}"/>
              </a:ext>
            </a:extLst>
          </p:cNvPr>
          <p:cNvSpPr>
            <a:spLocks noGrp="1"/>
          </p:cNvSpPr>
          <p:nvPr>
            <p:ph type="ctrTitle"/>
          </p:nvPr>
        </p:nvSpPr>
        <p:spPr>
          <a:xfrm>
            <a:off x="1127125" y="343357"/>
            <a:ext cx="10039349" cy="1208890"/>
          </a:xfrm>
        </p:spPr>
        <p:txBody>
          <a:bodyPr/>
          <a:lstStyle/>
          <a:p>
            <a:r>
              <a:rPr lang="nl-BE" dirty="0"/>
              <a:t>Best practice</a:t>
            </a:r>
            <a:endParaRPr lang="fr-BE" dirty="0"/>
          </a:p>
        </p:txBody>
      </p:sp>
      <p:sp>
        <p:nvSpPr>
          <p:cNvPr id="5" name="Tekstvak 4">
            <a:extLst>
              <a:ext uri="{FF2B5EF4-FFF2-40B4-BE49-F238E27FC236}">
                <a16:creationId xmlns:a16="http://schemas.microsoft.com/office/drawing/2014/main" id="{2E667FC2-E387-4CDC-808E-B21C0791EAFA}"/>
              </a:ext>
            </a:extLst>
          </p:cNvPr>
          <p:cNvSpPr txBox="1"/>
          <p:nvPr/>
        </p:nvSpPr>
        <p:spPr>
          <a:xfrm rot="20685739">
            <a:off x="414658" y="1729730"/>
            <a:ext cx="3588629" cy="2862322"/>
          </a:xfrm>
          <a:prstGeom prst="rect">
            <a:avLst/>
          </a:prstGeom>
          <a:noFill/>
        </p:spPr>
        <p:txBody>
          <a:bodyPr wrap="square">
            <a:spAutoFit/>
          </a:bodyPr>
          <a:lstStyle/>
          <a:p>
            <a:pPr algn="ctr"/>
            <a:r>
              <a:rPr lang="nl-BE" sz="9000" b="1" dirty="0">
                <a:solidFill>
                  <a:schemeClr val="bg1"/>
                </a:solidFill>
                <a:latin typeface="+mj-lt"/>
              </a:rPr>
              <a:t>❤️</a:t>
            </a:r>
            <a:br>
              <a:rPr lang="nl-BE" sz="9000" b="1" dirty="0">
                <a:solidFill>
                  <a:schemeClr val="bg1"/>
                </a:solidFill>
                <a:latin typeface="+mj-lt"/>
              </a:rPr>
            </a:br>
            <a:r>
              <a:rPr lang="nl-BE" sz="1600" b="1" dirty="0">
                <a:solidFill>
                  <a:schemeClr val="bg1"/>
                </a:solidFill>
                <a:latin typeface="+mj-lt"/>
              </a:rPr>
              <a:t> </a:t>
            </a:r>
            <a:r>
              <a:rPr lang="nl-BE" b="1" dirty="0">
                <a:solidFill>
                  <a:schemeClr val="bg1"/>
                </a:solidFill>
                <a:latin typeface="+mj-lt"/>
              </a:rPr>
              <a:t>Mensen toelaten in de   wachtruimte terwijl het regent /</a:t>
            </a:r>
          </a:p>
          <a:p>
            <a:pPr algn="ctr"/>
            <a:r>
              <a:rPr lang="fr-BE" b="1" dirty="0">
                <a:solidFill>
                  <a:schemeClr val="bg1"/>
                </a:solidFill>
                <a:latin typeface="+mj-lt"/>
              </a:rPr>
              <a:t>Permettre aux personnes d'entrer dans la salle d'attente lorsqu'il pleut</a:t>
            </a:r>
          </a:p>
        </p:txBody>
      </p:sp>
      <p:sp>
        <p:nvSpPr>
          <p:cNvPr id="6" name="Tekstvak 5">
            <a:extLst>
              <a:ext uri="{FF2B5EF4-FFF2-40B4-BE49-F238E27FC236}">
                <a16:creationId xmlns:a16="http://schemas.microsoft.com/office/drawing/2014/main" id="{FCA5A118-FBF4-4528-9EE8-4523EF23B2B0}"/>
              </a:ext>
            </a:extLst>
          </p:cNvPr>
          <p:cNvSpPr txBox="1"/>
          <p:nvPr/>
        </p:nvSpPr>
        <p:spPr>
          <a:xfrm rot="694260">
            <a:off x="4256234" y="2844331"/>
            <a:ext cx="3606506" cy="3416320"/>
          </a:xfrm>
          <a:prstGeom prst="rect">
            <a:avLst/>
          </a:prstGeom>
          <a:noFill/>
        </p:spPr>
        <p:txBody>
          <a:bodyPr wrap="square">
            <a:spAutoFit/>
          </a:bodyPr>
          <a:lstStyle/>
          <a:p>
            <a:pPr algn="ctr"/>
            <a:r>
              <a:rPr lang="nl-BE" sz="9000" b="1" dirty="0">
                <a:solidFill>
                  <a:schemeClr val="bg1"/>
                </a:solidFill>
                <a:latin typeface="+mj-lt"/>
              </a:rPr>
              <a:t>❤️</a:t>
            </a:r>
            <a:br>
              <a:rPr lang="nl-BE" sz="9000" b="1" dirty="0">
                <a:solidFill>
                  <a:schemeClr val="bg1"/>
                </a:solidFill>
                <a:latin typeface="+mj-lt"/>
              </a:rPr>
            </a:br>
            <a:r>
              <a:rPr lang="nl-BE" sz="1600" b="1" dirty="0">
                <a:solidFill>
                  <a:schemeClr val="bg1"/>
                </a:solidFill>
                <a:latin typeface="+mj-lt"/>
              </a:rPr>
              <a:t> </a:t>
            </a:r>
            <a:r>
              <a:rPr lang="nl-NL" b="1" dirty="0">
                <a:solidFill>
                  <a:schemeClr val="bg1"/>
                </a:solidFill>
                <a:latin typeface="+mj-lt"/>
              </a:rPr>
              <a:t>Gids droeg stemversterker bij zich zodat een deelnemer goed kon horen /</a:t>
            </a:r>
          </a:p>
          <a:p>
            <a:pPr algn="ctr"/>
            <a:r>
              <a:rPr lang="fr-BE" b="1" dirty="0">
                <a:solidFill>
                  <a:schemeClr val="bg1"/>
                </a:solidFill>
                <a:latin typeface="+mj-lt"/>
              </a:rPr>
              <a:t>Le guide portait un amplificateur de voix pour que le participant puisse bien entendre.</a:t>
            </a:r>
          </a:p>
        </p:txBody>
      </p:sp>
      <p:sp>
        <p:nvSpPr>
          <p:cNvPr id="7" name="Tekstvak 6">
            <a:extLst>
              <a:ext uri="{FF2B5EF4-FFF2-40B4-BE49-F238E27FC236}">
                <a16:creationId xmlns:a16="http://schemas.microsoft.com/office/drawing/2014/main" id="{4DE4227E-3C29-4C97-8EC7-83E68972423D}"/>
              </a:ext>
            </a:extLst>
          </p:cNvPr>
          <p:cNvSpPr txBox="1"/>
          <p:nvPr/>
        </p:nvSpPr>
        <p:spPr>
          <a:xfrm rot="20857280">
            <a:off x="7897070" y="1861279"/>
            <a:ext cx="3588629" cy="3416320"/>
          </a:xfrm>
          <a:prstGeom prst="rect">
            <a:avLst/>
          </a:prstGeom>
          <a:noFill/>
        </p:spPr>
        <p:txBody>
          <a:bodyPr wrap="square">
            <a:spAutoFit/>
          </a:bodyPr>
          <a:lstStyle/>
          <a:p>
            <a:pPr algn="ctr"/>
            <a:r>
              <a:rPr lang="nl-BE" sz="9000" b="1" dirty="0">
                <a:solidFill>
                  <a:schemeClr val="bg1"/>
                </a:solidFill>
                <a:latin typeface="+mj-lt"/>
              </a:rPr>
              <a:t>❤️</a:t>
            </a:r>
            <a:br>
              <a:rPr lang="nl-BE" sz="9000" b="1" dirty="0">
                <a:solidFill>
                  <a:schemeClr val="bg1"/>
                </a:solidFill>
                <a:latin typeface="+mj-lt"/>
              </a:rPr>
            </a:br>
            <a:r>
              <a:rPr lang="nl-BE" sz="1600" b="1" dirty="0">
                <a:solidFill>
                  <a:schemeClr val="bg1"/>
                </a:solidFill>
                <a:latin typeface="+mj-lt"/>
              </a:rPr>
              <a:t> </a:t>
            </a:r>
            <a:r>
              <a:rPr lang="nl-BE" b="1" dirty="0">
                <a:solidFill>
                  <a:schemeClr val="bg1"/>
                </a:solidFill>
                <a:latin typeface="+mj-lt"/>
              </a:rPr>
              <a:t>Gids controleerde of iedereen goed te been was en/of kon trap lopen /</a:t>
            </a:r>
          </a:p>
          <a:p>
            <a:pPr algn="ctr"/>
            <a:r>
              <a:rPr lang="fr-BE" b="1" dirty="0">
                <a:solidFill>
                  <a:schemeClr val="bg1"/>
                </a:solidFill>
                <a:latin typeface="+mj-lt"/>
              </a:rPr>
              <a:t>Le guide a vérifié que tout le monde se comportait bien et/ou pouvait monter les escaliers. </a:t>
            </a:r>
          </a:p>
        </p:txBody>
      </p:sp>
    </p:spTree>
    <p:extLst>
      <p:ext uri="{BB962C8B-B14F-4D97-AF65-F5344CB8AC3E}">
        <p14:creationId xmlns:p14="http://schemas.microsoft.com/office/powerpoint/2010/main" val="125205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34661 0.33773 L -0.34661 0.33796 C -0.34857 0.30995 -0.35169 0.28218 -0.34753 0.25417 C -0.34466 0.23518 -0.32852 0.21134 -0.32031 0.20417 C -0.31497 0.19977 -0.30872 0.20023 -0.303 0.19838 C -0.29388 0.20185 -0.28451 0.20278 -0.27565 0.20856 C -0.2681 0.21366 -0.26146 0.22361 -0.2543 0.23056 C -0.23646 0.24768 -0.20404 0.27685 -0.18685 0.28773 C -0.15052 0.31134 -0.12943 0.3125 -0.08971 0.32292 C -0.04141 0.31713 0.00794 0.32639 0.05208 0.28495 C 0.06276 0.27477 0.09987 0.21296 0.10885 0.19838 C 0.11107 0.18565 0.11615 0.17361 0.11549 0.16018 C 0.11263 0.10023 0.09961 0.07292 0.07096 0.04167 C 0.04492 0.01296 0.02422 0.00671 -0.00482 0.00347 C -0.03802 -0.00023 -0.07122 -0.00139 -0.10456 -0.00394 C -0.11589 -0.01296 -0.13581 -0.02593 -0.1457 -0.04352 C -0.14883 -0.04907 -0.15013 -0.05718 -0.15234 -0.06389 C -0.1526 -0.0713 -0.15417 -0.0919 -0.15234 -0.09907 C -0.14674 -0.12083 -0.13568 -0.14236 -0.12435 -0.15486 C -0.11823 -0.16157 -0.11133 -0.16597 -0.10456 -0.16944 C -0.09831 -0.17269 -0.09193 -0.17338 -0.08555 -0.17523 C -0.07617 -0.17245 -0.06654 -0.17199 -0.05755 -0.16667 C -0.05273 -0.16366 -0.04922 -0.15602 -0.04518 -0.15046 C -0.0431 -0.14745 -0.0362 -0.13704 -0.03451 -0.13287 C -0.03229 -0.12778 -0.0306 -0.12199 -0.02865 -0.11667 C -0.02669 -0.10394 -0.02565 -0.09861 -0.02461 -0.08588 C -0.02409 -0.08032 -0.02318 -0.06134 -0.02292 -0.05671 C -0.02422 -0.02801 -0.02266 -0.04699 -0.02539 -0.02732 C -0.02682 -0.01713 -0.02513 -0.02292 -0.02786 -0.01551 C -0.02878 -0.00486 -0.02865 -0.0088 -0.02865 -0.00394 L -0.02865 -0.00232 " pathEditMode="relative" rAng="0" ptsTypes="AAAAAAAAAAAAAAAAAAAAAAAAAAAAAAA">
                                      <p:cBhvr>
                                        <p:cTn id="6" dur="2000" fill="hold"/>
                                        <p:tgtEl>
                                          <p:spTgt spid="5"/>
                                        </p:tgtEl>
                                        <p:attrNameLst>
                                          <p:attrName>ppt_x</p:attrName>
                                          <p:attrName>ppt_y</p:attrName>
                                        </p:attrNameLst>
                                      </p:cBhvr>
                                      <p:rCtr x="22956" y="-25648"/>
                                    </p:animMotion>
                                  </p:childTnLst>
                                </p:cTn>
                              </p:par>
                              <p:par>
                                <p:cTn id="7" presetID="0" presetClass="path" presetSubtype="0" accel="50000" decel="50000" fill="hold" grpId="0" nodeType="withEffect">
                                  <p:stCondLst>
                                    <p:cond delay="0"/>
                                  </p:stCondLst>
                                  <p:childTnLst>
                                    <p:animMotion origin="layout" path="M 0.02955 0.68611 L 0.02955 0.68611 C 0.0052 0.66157 -0.00105 0.65417 -0.02826 0.63333 C -0.07904 0.59444 -0.07891 0.60856 -0.11263 0.55555 C -0.11797 0.54722 -0.12305 0.53819 -0.12683 0.52778 C -0.13204 0.51296 -0.13516 0.4963 -0.13933 0.48055 C -0.13985 0.46574 -0.14219 0.45069 -0.14089 0.43611 C -0.13737 0.39653 -0.1362 0.37893 -0.12045 0.36111 C -0.11654 0.35648 -0.1125 0.35208 -0.10795 0.35 C -0.10248 0.34722 -0.09649 0.34815 -0.09076 0.34722 C -0.06941 0.35 -0.04792 0.34907 -0.0267 0.35555 C -0.01628 0.35856 -0.00704 0.36898 0.00299 0.375 C 0.01015 0.37917 0.01744 0.3831 0.02487 0.38611 C 0.04075 0.39236 0.06692 0.39491 0.08112 0.39722 C 0.10911 0.39051 0.11705 0.39768 0.13737 0.36667 C 0.14296 0.35787 0.14674 0.3463 0.15143 0.33611 C 0.15299 0.325 0.1582 0.31342 0.15612 0.30278 C 0.15039 0.27315 0.14114 0.24537 0.12955 0.22222 C 0.12421 0.21157 0.11536 0.20903 0.10768 0.20555 C 0.08893 0.19676 0.06497 0.19259 0.04518 0.19167 L -0.0892 0.18611 C -0.10521 0.17384 -0.11615 0.17037 -0.12683 0.14444 C -0.12969 0.13727 -0.12995 0.12778 -0.13152 0.11944 C -0.12839 0.08796 -0.12748 0.05532 -0.12201 0.025 C -0.11954 0.01088 -0.11316 0.00023 -0.10795 -0.01111 C -0.10391 -0.02037 -0.09558 -0.03403 -0.0892 -0.03889 C -0.08607 -0.04167 -0.06771 -0.04445 -0.06732 -0.04445 C -0.04493 -0.04352 -0.02253 -0.04514 -0.00013 -0.04167 C 0.00208 -0.04144 0.00286 -0.03611 0.00455 -0.03333 C 0.01484 -0.01736 0.00989 -0.02894 0.01549 -0.01389 C 0.01731 0.00255 0.0151 -0.00347 0.02018 0.00555 " pathEditMode="relative" ptsTypes="AAAAAAAAAAAAAAAAAAAAAAAAAAAAAAA">
                                      <p:cBhvr>
                                        <p:cTn id="8" dur="2000" fill="hold"/>
                                        <p:tgtEl>
                                          <p:spTgt spid="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43776 0.50185 L 0.43776 0.50185 C 0.44349 0.4875 0.45417 0.46435 0.45339 0.4463 C 0.4513 0.3963 0.44727 0.34583 0.43776 0.29907 C 0.42917 0.25671 0.39505 0.21065 0.3737 0.19352 C 0.36406 0.18565 0.35287 0.18611 0.34245 0.18241 C 0.33516 0.18426 0.32748 0.18333 0.32057 0.18796 C 0.31016 0.19468 0.30065 0.20579 0.29089 0.21574 C 0.27044 0.23634 0.25222 0.26528 0.22995 0.27963 C 0.1586 0.32546 0.19362 0.31343 0.12526 0.3213 C 0.09557 0.31296 0.06524 0.31019 0.0362 0.2963 C 0.02448 0.29051 -0.01614 0.23912 -0.0263 0.22685 C -0.0289 0.21204 -0.03554 0.19769 -0.03411 0.18241 C -0.02187 0.05486 0.02656 0.11181 0.09401 0.11019 C 0.10794 0.0963 0.12578 0.08357 0.13464 0.05741 C 0.1405 0.04028 0.14297 0.02037 0.14714 0.00185 C 0.1487 -0.01667 0.153 -0.03518 0.15182 -0.0537 C 0.14935 -0.0963 0.14662 -0.14028 0.1362 -0.1787 C 0.12279 -0.2287 0.09245 -0.25069 0.06589 -0.26759 C 0.05938 -0.27199 0.05235 -0.27315 0.04557 -0.27593 C 0.0263 -0.27153 -0.0095 -0.28079 -0.0263 -0.24537 C -0.03138 -0.23472 -0.03463 -0.2213 -0.03867 -0.20926 C -0.03672 -0.1787 -0.03607 -0.14792 -0.03255 -0.11759 C -0.03073 -0.10324 -0.02304 -0.08819 -0.01693 -0.0787 C -0.01237 -0.07199 -0.00794 -0.06481 -0.00286 -0.05926 C 0.003 -0.05324 0.01602 -0.04375 0.0237 -0.03981 C 0.0263 -0.03866 0.02904 -0.03843 0.03151 -0.03704 C 0.05339 -0.02685 0.0474 -0.03148 0.05964 -0.02037 C 0.06068 -0.01759 0.06302 -0.01551 0.06276 -0.01204 C 0.06185 0.00532 0.05781 0.00903 0.05026 0.01574 C 0.04597 0.01944 0.03972 0.02338 0.03464 0.02407 C 0.02852 0.02454 0.02214 0.02407 0.01589 0.02407 " pathEditMode="relative" ptsTypes="AAAAAAAAAAAAAAAAAAAAAAAAAAAAAAAA">
                                      <p:cBhvr>
                                        <p:cTn id="10" dur="325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867982" y="2643208"/>
            <a:ext cx="5532818" cy="2032964"/>
          </a:xfrm>
        </p:spPr>
        <p:txBody>
          <a:bodyPr/>
          <a:lstStyle/>
          <a:p>
            <a:pPr algn="l"/>
            <a:r>
              <a:rPr lang="nl-NL" sz="2800" dirty="0"/>
              <a:t>Informatie ter plaatse (bewegwijzering, plattegronden, duidelijke uitleg, onthaal)</a:t>
            </a:r>
            <a:br>
              <a:rPr lang="nl-NL" sz="2800" dirty="0"/>
            </a:br>
            <a:br>
              <a:rPr lang="fr-BE" sz="2800" dirty="0"/>
            </a:br>
            <a:r>
              <a:rPr lang="fr-BE" sz="2800" dirty="0"/>
              <a:t>Informations sur place (signalisation, plans, accueil, explications claires)</a:t>
            </a:r>
          </a:p>
        </p:txBody>
      </p:sp>
      <p:graphicFrame>
        <p:nvGraphicFramePr>
          <p:cNvPr id="5" name="Grafiek 4">
            <a:extLst>
              <a:ext uri="{FF2B5EF4-FFF2-40B4-BE49-F238E27FC236}">
                <a16:creationId xmlns:a16="http://schemas.microsoft.com/office/drawing/2014/main" id="{796279F5-6244-4BC1-BCE0-9F9F3464619C}"/>
              </a:ext>
            </a:extLst>
          </p:cNvPr>
          <p:cNvGraphicFramePr/>
          <p:nvPr>
            <p:extLst>
              <p:ext uri="{D42A27DB-BD31-4B8C-83A1-F6EECF244321}">
                <p14:modId xmlns:p14="http://schemas.microsoft.com/office/powerpoint/2010/main" val="190044096"/>
              </p:ext>
            </p:extLst>
          </p:nvPr>
        </p:nvGraphicFramePr>
        <p:xfrm>
          <a:off x="6404715" y="1043010"/>
          <a:ext cx="5787285" cy="4771980"/>
        </p:xfrm>
        <a:graphic>
          <a:graphicData uri="http://schemas.openxmlformats.org/drawingml/2006/chart">
            <c:chart xmlns:c="http://schemas.openxmlformats.org/drawingml/2006/chart" xmlns:r="http://schemas.openxmlformats.org/officeDocument/2006/relationships" r:id="rId3"/>
          </a:graphicData>
        </a:graphic>
      </p:graphicFrame>
      <p:pic>
        <p:nvPicPr>
          <p:cNvPr id="6" name="Afbeelding 5" descr="Afbeelding met buitenshuis, raam, façade, fiets&#10;&#10;Automatisch gegenereerde beschrijving">
            <a:extLst>
              <a:ext uri="{FF2B5EF4-FFF2-40B4-BE49-F238E27FC236}">
                <a16:creationId xmlns:a16="http://schemas.microsoft.com/office/drawing/2014/main" id="{5C8B4AA3-48E2-4043-ABD6-D002BAE5EA20}"/>
              </a:ext>
            </a:extLst>
          </p:cNvPr>
          <p:cNvPicPr>
            <a:picLocks noChangeAspect="1"/>
          </p:cNvPicPr>
          <p:nvPr/>
        </p:nvPicPr>
        <p:blipFill rotWithShape="1">
          <a:blip r:embed="rId4">
            <a:extLst>
              <a:ext uri="{28A0092B-C50C-407E-A947-70E740481C1C}">
                <a14:useLocalDpi xmlns:a14="http://schemas.microsoft.com/office/drawing/2010/main" val="0"/>
              </a:ext>
            </a:extLst>
          </a:blip>
          <a:srcRect l="68697" t="64981" b="13144"/>
          <a:stretch/>
        </p:blipFill>
        <p:spPr>
          <a:xfrm>
            <a:off x="6613038" y="865826"/>
            <a:ext cx="4890500" cy="5126347"/>
          </a:xfrm>
          <a:prstGeom prst="rect">
            <a:avLst/>
          </a:prstGeom>
        </p:spPr>
      </p:pic>
      <p:sp>
        <p:nvSpPr>
          <p:cNvPr id="7" name="Bijschrift: lijn 6">
            <a:extLst>
              <a:ext uri="{FF2B5EF4-FFF2-40B4-BE49-F238E27FC236}">
                <a16:creationId xmlns:a16="http://schemas.microsoft.com/office/drawing/2014/main" id="{7E8A5659-BE30-48B6-A6B7-55A54188CFAF}"/>
              </a:ext>
            </a:extLst>
          </p:cNvPr>
          <p:cNvSpPr/>
          <p:nvPr/>
        </p:nvSpPr>
        <p:spPr>
          <a:xfrm>
            <a:off x="4472019" y="4939197"/>
            <a:ext cx="3407079" cy="1365553"/>
          </a:xfrm>
          <a:prstGeom prst="borderCallout1">
            <a:avLst>
              <a:gd name="adj1" fmla="val 43808"/>
              <a:gd name="adj2" fmla="val 4325"/>
              <a:gd name="adj3" fmla="val 32612"/>
              <a:gd name="adj4" fmla="val 9248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dirty="0">
                <a:solidFill>
                  <a:schemeClr val="tx1"/>
                </a:solidFill>
                <a:latin typeface="+mj-lt"/>
              </a:rPr>
              <a:t>Vlag niet altijd zichtbaar /</a:t>
            </a:r>
          </a:p>
          <a:p>
            <a:pPr algn="ctr"/>
            <a:br>
              <a:rPr lang="nl-BE" sz="1600" b="1" dirty="0">
                <a:solidFill>
                  <a:schemeClr val="tx1"/>
                </a:solidFill>
                <a:latin typeface="+mj-lt"/>
              </a:rPr>
            </a:br>
            <a:r>
              <a:rPr lang="fr-BE" sz="1600" b="1" dirty="0">
                <a:solidFill>
                  <a:schemeClr val="tx1"/>
                </a:solidFill>
                <a:latin typeface="+mj-lt"/>
              </a:rPr>
              <a:t>Le drapeau n'est pas toujours visible</a:t>
            </a:r>
          </a:p>
        </p:txBody>
      </p:sp>
      <p:sp>
        <p:nvSpPr>
          <p:cNvPr id="8" name="Bijschrift: lijn 7">
            <a:extLst>
              <a:ext uri="{FF2B5EF4-FFF2-40B4-BE49-F238E27FC236}">
                <a16:creationId xmlns:a16="http://schemas.microsoft.com/office/drawing/2014/main" id="{EB03631A-ED87-407A-9657-5349E046107D}"/>
              </a:ext>
            </a:extLst>
          </p:cNvPr>
          <p:cNvSpPr/>
          <p:nvPr/>
        </p:nvSpPr>
        <p:spPr>
          <a:xfrm>
            <a:off x="4497867" y="559916"/>
            <a:ext cx="3809782" cy="1365553"/>
          </a:xfrm>
          <a:prstGeom prst="borderCallout1">
            <a:avLst>
              <a:gd name="adj1" fmla="val 43808"/>
              <a:gd name="adj2" fmla="val 4325"/>
              <a:gd name="adj3" fmla="val 67469"/>
              <a:gd name="adj4" fmla="val 6412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dirty="0">
                <a:solidFill>
                  <a:schemeClr val="tx1"/>
                </a:solidFill>
                <a:latin typeface="+mj-lt"/>
              </a:rPr>
              <a:t>Vlag en gevel niet esthetisch samen /</a:t>
            </a:r>
          </a:p>
          <a:p>
            <a:pPr algn="ctr"/>
            <a:br>
              <a:rPr lang="nl-BE" sz="1600" b="1" dirty="0">
                <a:solidFill>
                  <a:schemeClr val="tx1"/>
                </a:solidFill>
                <a:latin typeface="+mj-lt"/>
              </a:rPr>
            </a:br>
            <a:r>
              <a:rPr lang="fr-BE" sz="1600" b="1" dirty="0">
                <a:solidFill>
                  <a:schemeClr val="tx1"/>
                </a:solidFill>
                <a:latin typeface="+mj-lt"/>
              </a:rPr>
              <a:t>Le drapeau et la façade ne sont pas esthétiquement agréables l'un à l'autre</a:t>
            </a:r>
          </a:p>
        </p:txBody>
      </p:sp>
      <p:sp>
        <p:nvSpPr>
          <p:cNvPr id="9" name="Bijschrift: lijn 8">
            <a:extLst>
              <a:ext uri="{FF2B5EF4-FFF2-40B4-BE49-F238E27FC236}">
                <a16:creationId xmlns:a16="http://schemas.microsoft.com/office/drawing/2014/main" id="{2DD5BEF2-78E6-47A4-9F30-34916419508A}"/>
              </a:ext>
            </a:extLst>
          </p:cNvPr>
          <p:cNvSpPr/>
          <p:nvPr/>
        </p:nvSpPr>
        <p:spPr>
          <a:xfrm>
            <a:off x="9466006" y="559916"/>
            <a:ext cx="2209648" cy="1905158"/>
          </a:xfrm>
          <a:prstGeom prst="borderCallout1">
            <a:avLst>
              <a:gd name="adj1" fmla="val 43808"/>
              <a:gd name="adj2" fmla="val 4325"/>
              <a:gd name="adj3" fmla="val 72522"/>
              <a:gd name="adj4" fmla="val 2951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dirty="0">
                <a:solidFill>
                  <a:schemeClr val="tx1"/>
                </a:solidFill>
                <a:latin typeface="+mj-lt"/>
              </a:rPr>
              <a:t>Geen duidelijke connectie met het evenement /</a:t>
            </a:r>
          </a:p>
          <a:p>
            <a:pPr algn="ctr"/>
            <a:br>
              <a:rPr lang="nl-BE" sz="1600" b="1" dirty="0">
                <a:solidFill>
                  <a:schemeClr val="tx1"/>
                </a:solidFill>
                <a:latin typeface="+mj-lt"/>
              </a:rPr>
            </a:br>
            <a:r>
              <a:rPr lang="fr-BE" sz="1600" b="1" dirty="0">
                <a:solidFill>
                  <a:schemeClr val="tx1"/>
                </a:solidFill>
                <a:latin typeface="+mj-lt"/>
              </a:rPr>
              <a:t>Pas de connexion avec l'événement</a:t>
            </a:r>
          </a:p>
        </p:txBody>
      </p:sp>
      <p:sp>
        <p:nvSpPr>
          <p:cNvPr id="10" name="Bijschrift: lijn 9">
            <a:extLst>
              <a:ext uri="{FF2B5EF4-FFF2-40B4-BE49-F238E27FC236}">
                <a16:creationId xmlns:a16="http://schemas.microsoft.com/office/drawing/2014/main" id="{E85C97D2-46B6-471F-8352-8A503B5F1635}"/>
              </a:ext>
            </a:extLst>
          </p:cNvPr>
          <p:cNvSpPr/>
          <p:nvPr/>
        </p:nvSpPr>
        <p:spPr>
          <a:xfrm>
            <a:off x="9733534" y="3506245"/>
            <a:ext cx="2114235" cy="2035350"/>
          </a:xfrm>
          <a:prstGeom prst="borderCallout1">
            <a:avLst>
              <a:gd name="adj1" fmla="val 43808"/>
              <a:gd name="adj2" fmla="val 4325"/>
              <a:gd name="adj3" fmla="val 51218"/>
              <a:gd name="adj4" fmla="val 244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dirty="0">
                <a:solidFill>
                  <a:schemeClr val="tx1"/>
                </a:solidFill>
                <a:latin typeface="+mj-lt"/>
              </a:rPr>
              <a:t>Gidsen moeilijk te herkennen op drukke plekken /</a:t>
            </a:r>
          </a:p>
          <a:p>
            <a:pPr algn="ctr"/>
            <a:br>
              <a:rPr lang="nl-BE" sz="1600" b="1" dirty="0">
                <a:solidFill>
                  <a:schemeClr val="tx1"/>
                </a:solidFill>
                <a:latin typeface="+mj-lt"/>
              </a:rPr>
            </a:br>
            <a:r>
              <a:rPr lang="fr-BE" sz="1600" b="1" dirty="0">
                <a:solidFill>
                  <a:schemeClr val="tx1"/>
                </a:solidFill>
                <a:latin typeface="+mj-lt"/>
              </a:rPr>
              <a:t>Guides difficiles à repérer dans les endroits bondés</a:t>
            </a:r>
          </a:p>
        </p:txBody>
      </p:sp>
    </p:spTree>
    <p:extLst>
      <p:ext uri="{BB962C8B-B14F-4D97-AF65-F5344CB8AC3E}">
        <p14:creationId xmlns:p14="http://schemas.microsoft.com/office/powerpoint/2010/main" val="23889901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867982" y="2643208"/>
            <a:ext cx="5532818" cy="2032964"/>
          </a:xfrm>
        </p:spPr>
        <p:txBody>
          <a:bodyPr/>
          <a:lstStyle/>
          <a:p>
            <a:pPr algn="l"/>
            <a:r>
              <a:rPr lang="nl-NL" sz="2800" dirty="0"/>
              <a:t>Fysieke toegankelijkheid (bijv. drempels, trappen, liften, rolstoeltoegang)</a:t>
            </a:r>
            <a:br>
              <a:rPr lang="nl-NL" sz="2800" dirty="0"/>
            </a:br>
            <a:br>
              <a:rPr lang="fr-BE" sz="2800" dirty="0"/>
            </a:br>
            <a:r>
              <a:rPr lang="nl-NL" sz="2800" dirty="0"/>
              <a:t>Fysieke toegankelijkheid (bijv. drempels, trappen, liften, rolstoeltoegang)</a:t>
            </a:r>
            <a:endParaRPr lang="fr-BE" sz="2800" dirty="0"/>
          </a:p>
        </p:txBody>
      </p:sp>
      <p:graphicFrame>
        <p:nvGraphicFramePr>
          <p:cNvPr id="5" name="Grafiek 4">
            <a:extLst>
              <a:ext uri="{FF2B5EF4-FFF2-40B4-BE49-F238E27FC236}">
                <a16:creationId xmlns:a16="http://schemas.microsoft.com/office/drawing/2014/main" id="{796279F5-6244-4BC1-BCE0-9F9F3464619C}"/>
              </a:ext>
            </a:extLst>
          </p:cNvPr>
          <p:cNvGraphicFramePr/>
          <p:nvPr>
            <p:extLst>
              <p:ext uri="{D42A27DB-BD31-4B8C-83A1-F6EECF244321}">
                <p14:modId xmlns:p14="http://schemas.microsoft.com/office/powerpoint/2010/main" val="68223234"/>
              </p:ext>
            </p:extLst>
          </p:nvPr>
        </p:nvGraphicFramePr>
        <p:xfrm>
          <a:off x="6400800" y="1043010"/>
          <a:ext cx="5787285" cy="47719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ballon: ovaal 3">
            <a:extLst>
              <a:ext uri="{FF2B5EF4-FFF2-40B4-BE49-F238E27FC236}">
                <a16:creationId xmlns:a16="http://schemas.microsoft.com/office/drawing/2014/main" id="{FDD0B133-AD8C-4EC8-A6B2-28E6CC566DC0}"/>
              </a:ext>
            </a:extLst>
          </p:cNvPr>
          <p:cNvSpPr/>
          <p:nvPr/>
        </p:nvSpPr>
        <p:spPr>
          <a:xfrm>
            <a:off x="6059488" y="4326750"/>
            <a:ext cx="2128892" cy="1837663"/>
          </a:xfrm>
          <a:prstGeom prst="wedgeEllipseCallout">
            <a:avLst>
              <a:gd name="adj1" fmla="val 38156"/>
              <a:gd name="adj2" fmla="val -5898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Vraag naar bus tours</a:t>
            </a:r>
          </a:p>
          <a:p>
            <a:pPr algn="ctr"/>
            <a:endParaRPr lang="nl-BE" sz="1400" b="1" dirty="0">
              <a:solidFill>
                <a:schemeClr val="tx1"/>
              </a:solidFill>
              <a:latin typeface="+mj-lt"/>
            </a:endParaRPr>
          </a:p>
          <a:p>
            <a:pPr algn="ctr"/>
            <a:r>
              <a:rPr lang="fr-BE" sz="1400" b="1" dirty="0">
                <a:solidFill>
                  <a:schemeClr val="tx1"/>
                </a:solidFill>
                <a:latin typeface="+mj-lt"/>
              </a:rPr>
              <a:t>Demande d'excursions en bus</a:t>
            </a:r>
          </a:p>
        </p:txBody>
      </p:sp>
      <p:sp>
        <p:nvSpPr>
          <p:cNvPr id="6" name="Tekstballon: ovaal 5">
            <a:extLst>
              <a:ext uri="{FF2B5EF4-FFF2-40B4-BE49-F238E27FC236}">
                <a16:creationId xmlns:a16="http://schemas.microsoft.com/office/drawing/2014/main" id="{945F96D2-538B-44A5-BF32-50FE4B0F0906}"/>
              </a:ext>
            </a:extLst>
          </p:cNvPr>
          <p:cNvSpPr/>
          <p:nvPr/>
        </p:nvSpPr>
        <p:spPr>
          <a:xfrm>
            <a:off x="8763856" y="616449"/>
            <a:ext cx="2803009" cy="2130175"/>
          </a:xfrm>
          <a:prstGeom prst="wedgeEllipseCallout">
            <a:avLst>
              <a:gd name="adj1" fmla="val -42922"/>
              <a:gd name="adj2" fmla="val 6010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Vermelding trappen en/of liften op de website</a:t>
            </a:r>
          </a:p>
          <a:p>
            <a:pPr algn="ctr"/>
            <a:endParaRPr lang="nl-BE" sz="1400" b="1" dirty="0">
              <a:solidFill>
                <a:schemeClr val="tx1"/>
              </a:solidFill>
              <a:latin typeface="+mj-lt"/>
            </a:endParaRPr>
          </a:p>
          <a:p>
            <a:pPr algn="ctr"/>
            <a:r>
              <a:rPr lang="fr-BE" sz="1400" b="1" dirty="0">
                <a:solidFill>
                  <a:schemeClr val="tx1"/>
                </a:solidFill>
                <a:latin typeface="+mj-lt"/>
              </a:rPr>
              <a:t>Liste des escaliers et/ou des ascenseurs sur le site web</a:t>
            </a:r>
          </a:p>
        </p:txBody>
      </p:sp>
      <p:sp>
        <p:nvSpPr>
          <p:cNvPr id="7" name="Tekstballon: ovaal 6">
            <a:extLst>
              <a:ext uri="{FF2B5EF4-FFF2-40B4-BE49-F238E27FC236}">
                <a16:creationId xmlns:a16="http://schemas.microsoft.com/office/drawing/2014/main" id="{3883985B-3D85-4A8B-A608-12B39DB994F3}"/>
              </a:ext>
            </a:extLst>
          </p:cNvPr>
          <p:cNvSpPr/>
          <p:nvPr/>
        </p:nvSpPr>
        <p:spPr>
          <a:xfrm>
            <a:off x="5435029" y="1504390"/>
            <a:ext cx="2485064" cy="1837663"/>
          </a:xfrm>
          <a:prstGeom prst="wedgeEllipseCallout">
            <a:avLst>
              <a:gd name="adj1" fmla="val 52152"/>
              <a:gd name="adj2" fmla="val 4053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Vermelding toegankelijkheid op de brochure</a:t>
            </a:r>
          </a:p>
          <a:p>
            <a:pPr algn="ctr"/>
            <a:endParaRPr lang="nl-BE" sz="1400" b="1" dirty="0">
              <a:solidFill>
                <a:schemeClr val="tx1"/>
              </a:solidFill>
              <a:latin typeface="+mj-lt"/>
            </a:endParaRPr>
          </a:p>
          <a:p>
            <a:pPr algn="ctr"/>
            <a:r>
              <a:rPr lang="fr-BE" sz="1400" b="1" dirty="0">
                <a:solidFill>
                  <a:schemeClr val="tx1"/>
                </a:solidFill>
                <a:latin typeface="+mj-lt"/>
              </a:rPr>
              <a:t>Mention de l'accessibilité sur la brochure</a:t>
            </a:r>
          </a:p>
        </p:txBody>
      </p:sp>
    </p:spTree>
    <p:extLst>
      <p:ext uri="{BB962C8B-B14F-4D97-AF65-F5344CB8AC3E}">
        <p14:creationId xmlns:p14="http://schemas.microsoft.com/office/powerpoint/2010/main" val="466025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867982" y="2643208"/>
            <a:ext cx="5532818" cy="2032964"/>
          </a:xfrm>
        </p:spPr>
        <p:txBody>
          <a:bodyPr/>
          <a:lstStyle/>
          <a:p>
            <a:pPr algn="l"/>
            <a:r>
              <a:rPr lang="nl-NL" sz="2800" dirty="0"/>
              <a:t>Bereikbaarheid van het toilet (indien aanwezig) </a:t>
            </a:r>
            <a:br>
              <a:rPr lang="nl-NL" sz="2800" dirty="0"/>
            </a:br>
            <a:br>
              <a:rPr lang="nl-NL" sz="2800" dirty="0"/>
            </a:br>
            <a:r>
              <a:rPr lang="nl-NL" sz="2800" dirty="0"/>
              <a:t>A</a:t>
            </a:r>
            <a:r>
              <a:rPr lang="fr-BE" sz="2800" dirty="0" err="1"/>
              <a:t>ccès</a:t>
            </a:r>
            <a:r>
              <a:rPr lang="fr-BE" sz="2800" dirty="0"/>
              <a:t> aux toilettes </a:t>
            </a:r>
            <a:br>
              <a:rPr lang="fr-BE" sz="2800" dirty="0"/>
            </a:br>
            <a:r>
              <a:rPr lang="fr-BE" sz="2800" dirty="0"/>
              <a:t>(si disponibles)</a:t>
            </a:r>
            <a:br>
              <a:rPr lang="nl-NL" sz="2800" dirty="0"/>
            </a:br>
            <a:endParaRPr lang="fr-BE" sz="2800" dirty="0"/>
          </a:p>
        </p:txBody>
      </p:sp>
      <p:graphicFrame>
        <p:nvGraphicFramePr>
          <p:cNvPr id="5" name="Grafiek 4">
            <a:extLst>
              <a:ext uri="{FF2B5EF4-FFF2-40B4-BE49-F238E27FC236}">
                <a16:creationId xmlns:a16="http://schemas.microsoft.com/office/drawing/2014/main" id="{796279F5-6244-4BC1-BCE0-9F9F3464619C}"/>
              </a:ext>
            </a:extLst>
          </p:cNvPr>
          <p:cNvGraphicFramePr/>
          <p:nvPr>
            <p:extLst>
              <p:ext uri="{D42A27DB-BD31-4B8C-83A1-F6EECF244321}">
                <p14:modId xmlns:p14="http://schemas.microsoft.com/office/powerpoint/2010/main" val="2883590944"/>
              </p:ext>
            </p:extLst>
          </p:nvPr>
        </p:nvGraphicFramePr>
        <p:xfrm>
          <a:off x="6400800" y="1043010"/>
          <a:ext cx="5787285" cy="47719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ballon: ovaal 3">
            <a:extLst>
              <a:ext uri="{FF2B5EF4-FFF2-40B4-BE49-F238E27FC236}">
                <a16:creationId xmlns:a16="http://schemas.microsoft.com/office/drawing/2014/main" id="{D36A0092-AD53-4E9C-85E0-041BD547ADBB}"/>
              </a:ext>
            </a:extLst>
          </p:cNvPr>
          <p:cNvSpPr/>
          <p:nvPr/>
        </p:nvSpPr>
        <p:spPr>
          <a:xfrm>
            <a:off x="9482067" y="4193085"/>
            <a:ext cx="1696216" cy="1324137"/>
          </a:xfrm>
          <a:prstGeom prst="wedgeEllipseCallout">
            <a:avLst>
              <a:gd name="adj1" fmla="val -46783"/>
              <a:gd name="adj2" fmla="val -5338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Vieze toiletten</a:t>
            </a:r>
          </a:p>
          <a:p>
            <a:pPr algn="ctr"/>
            <a:endParaRPr lang="nl-BE" sz="1400" b="1" dirty="0">
              <a:solidFill>
                <a:schemeClr val="tx1"/>
              </a:solidFill>
              <a:latin typeface="+mj-lt"/>
            </a:endParaRPr>
          </a:p>
          <a:p>
            <a:pPr algn="ctr"/>
            <a:r>
              <a:rPr lang="fr-BE" sz="1400" b="1" dirty="0">
                <a:solidFill>
                  <a:schemeClr val="tx1"/>
                </a:solidFill>
                <a:latin typeface="+mj-lt"/>
              </a:rPr>
              <a:t>Toilettes sales</a:t>
            </a:r>
          </a:p>
        </p:txBody>
      </p:sp>
      <p:sp>
        <p:nvSpPr>
          <p:cNvPr id="6" name="Tekstballon: ovaal 5">
            <a:extLst>
              <a:ext uri="{FF2B5EF4-FFF2-40B4-BE49-F238E27FC236}">
                <a16:creationId xmlns:a16="http://schemas.microsoft.com/office/drawing/2014/main" id="{BCEC63A9-75D9-4E6B-8C33-BEF7DE8CE44A}"/>
              </a:ext>
            </a:extLst>
          </p:cNvPr>
          <p:cNvSpPr/>
          <p:nvPr/>
        </p:nvSpPr>
        <p:spPr>
          <a:xfrm>
            <a:off x="4908602" y="3792694"/>
            <a:ext cx="2803009" cy="2130175"/>
          </a:xfrm>
          <a:prstGeom prst="wedgeEllipseCallout">
            <a:avLst>
              <a:gd name="adj1" fmla="val 70339"/>
              <a:gd name="adj2" fmla="val -1320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Sommige locaties gaven geen toegang tot toiletten</a:t>
            </a:r>
            <a:br>
              <a:rPr lang="nl-NL" sz="1400" b="1" dirty="0">
                <a:solidFill>
                  <a:schemeClr val="tx1"/>
                </a:solidFill>
                <a:latin typeface="+mj-lt"/>
              </a:rPr>
            </a:br>
            <a:endParaRPr lang="nl-BE" sz="1400" b="1" dirty="0">
              <a:solidFill>
                <a:schemeClr val="tx1"/>
              </a:solidFill>
              <a:latin typeface="+mj-lt"/>
            </a:endParaRPr>
          </a:p>
          <a:p>
            <a:pPr algn="ctr"/>
            <a:r>
              <a:rPr lang="fr-BE" sz="1400" b="1" dirty="0">
                <a:solidFill>
                  <a:schemeClr val="tx1"/>
                </a:solidFill>
                <a:latin typeface="+mj-lt"/>
              </a:rPr>
              <a:t>Certains sites n'offraient pas d'accès aux toilettes</a:t>
            </a:r>
          </a:p>
        </p:txBody>
      </p:sp>
      <p:sp>
        <p:nvSpPr>
          <p:cNvPr id="7" name="Tekstballon: ovaal 6">
            <a:extLst>
              <a:ext uri="{FF2B5EF4-FFF2-40B4-BE49-F238E27FC236}">
                <a16:creationId xmlns:a16="http://schemas.microsoft.com/office/drawing/2014/main" id="{F569D754-A165-4CE1-8C7E-1A041B7CCF26}"/>
              </a:ext>
            </a:extLst>
          </p:cNvPr>
          <p:cNvSpPr/>
          <p:nvPr/>
        </p:nvSpPr>
        <p:spPr>
          <a:xfrm>
            <a:off x="4908602" y="935131"/>
            <a:ext cx="2803009" cy="2529697"/>
          </a:xfrm>
          <a:prstGeom prst="wedgeEllipseCallout">
            <a:avLst>
              <a:gd name="adj1" fmla="val 52152"/>
              <a:gd name="adj2" fmla="val 4053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Vermelding van toegankelijke openbare en privé toiletten</a:t>
            </a:r>
          </a:p>
          <a:p>
            <a:pPr algn="ctr"/>
            <a:endParaRPr lang="nl-BE" sz="1400" b="1" dirty="0">
              <a:solidFill>
                <a:schemeClr val="tx1"/>
              </a:solidFill>
              <a:latin typeface="+mj-lt"/>
            </a:endParaRPr>
          </a:p>
          <a:p>
            <a:pPr algn="ctr"/>
            <a:r>
              <a:rPr lang="fr-BE" sz="1400" b="1" dirty="0">
                <a:solidFill>
                  <a:schemeClr val="tx1"/>
                </a:solidFill>
                <a:latin typeface="+mj-lt"/>
              </a:rPr>
              <a:t>Liste des toilettes publiques et privées accessibles</a:t>
            </a:r>
          </a:p>
        </p:txBody>
      </p:sp>
    </p:spTree>
    <p:extLst>
      <p:ext uri="{BB962C8B-B14F-4D97-AF65-F5344CB8AC3E}">
        <p14:creationId xmlns:p14="http://schemas.microsoft.com/office/powerpoint/2010/main" val="751457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1D16-A3FE-4343-A9D5-BDBC10360A55}"/>
              </a:ext>
            </a:extLst>
          </p:cNvPr>
          <p:cNvSpPr>
            <a:spLocks noGrp="1"/>
          </p:cNvSpPr>
          <p:nvPr>
            <p:ph type="ctrTitle"/>
          </p:nvPr>
        </p:nvSpPr>
        <p:spPr>
          <a:xfrm>
            <a:off x="867982" y="2643208"/>
            <a:ext cx="5532818" cy="2032964"/>
          </a:xfrm>
        </p:spPr>
        <p:txBody>
          <a:bodyPr/>
          <a:lstStyle/>
          <a:p>
            <a:pPr algn="l"/>
            <a:r>
              <a:rPr lang="nl-NL" sz="2800" dirty="0"/>
              <a:t>Toegankelijkheid voor mensen met een visuele beperking (bijv. gidsen, tactiele ondersteuning, contrastmarkeringen)</a:t>
            </a:r>
            <a:br>
              <a:rPr lang="nl-NL" sz="2800" dirty="0"/>
            </a:br>
            <a:br>
              <a:rPr lang="nl-NL" sz="2800" dirty="0"/>
            </a:br>
            <a:r>
              <a:rPr lang="fr-BE" sz="2800" dirty="0"/>
              <a:t>Accessibilité pour les personnes avec une déficience visuelle (ex. : guides, supports tactiles, marquages contrastés)</a:t>
            </a:r>
          </a:p>
        </p:txBody>
      </p:sp>
      <p:graphicFrame>
        <p:nvGraphicFramePr>
          <p:cNvPr id="5" name="Grafiek 4">
            <a:extLst>
              <a:ext uri="{FF2B5EF4-FFF2-40B4-BE49-F238E27FC236}">
                <a16:creationId xmlns:a16="http://schemas.microsoft.com/office/drawing/2014/main" id="{796279F5-6244-4BC1-BCE0-9F9F3464619C}"/>
              </a:ext>
            </a:extLst>
          </p:cNvPr>
          <p:cNvGraphicFramePr/>
          <p:nvPr>
            <p:extLst>
              <p:ext uri="{D42A27DB-BD31-4B8C-83A1-F6EECF244321}">
                <p14:modId xmlns:p14="http://schemas.microsoft.com/office/powerpoint/2010/main" val="1227131799"/>
              </p:ext>
            </p:extLst>
          </p:nvPr>
        </p:nvGraphicFramePr>
        <p:xfrm>
          <a:off x="6400800" y="1043010"/>
          <a:ext cx="5787285" cy="47719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ballon: ovaal 3">
            <a:extLst>
              <a:ext uri="{FF2B5EF4-FFF2-40B4-BE49-F238E27FC236}">
                <a16:creationId xmlns:a16="http://schemas.microsoft.com/office/drawing/2014/main" id="{E2491F2E-2213-40FC-AA0B-741842DD0904}"/>
              </a:ext>
            </a:extLst>
          </p:cNvPr>
          <p:cNvSpPr/>
          <p:nvPr/>
        </p:nvSpPr>
        <p:spPr>
          <a:xfrm>
            <a:off x="6192872" y="4120120"/>
            <a:ext cx="2803009" cy="2529697"/>
          </a:xfrm>
          <a:prstGeom prst="wedgeEllipseCallout">
            <a:avLst>
              <a:gd name="adj1" fmla="val 38957"/>
              <a:gd name="adj2" fmla="val -4921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Informatie in verschillende formaten beschikbaar maken (Word </a:t>
            </a:r>
            <a:r>
              <a:rPr lang="nl-NL" sz="1400" b="1" dirty="0" err="1">
                <a:solidFill>
                  <a:schemeClr val="tx1"/>
                </a:solidFill>
                <a:latin typeface="+mj-lt"/>
              </a:rPr>
              <a:t>doc</a:t>
            </a:r>
            <a:r>
              <a:rPr lang="nl-NL" sz="1400" b="1" dirty="0">
                <a:solidFill>
                  <a:schemeClr val="tx1"/>
                </a:solidFill>
                <a:latin typeface="+mj-lt"/>
              </a:rPr>
              <a:t>, Braille) </a:t>
            </a:r>
          </a:p>
          <a:p>
            <a:pPr algn="ctr"/>
            <a:endParaRPr lang="nl-BE" sz="1400" b="1" dirty="0">
              <a:solidFill>
                <a:schemeClr val="tx1"/>
              </a:solidFill>
              <a:latin typeface="+mj-lt"/>
            </a:endParaRPr>
          </a:p>
          <a:p>
            <a:pPr algn="ctr"/>
            <a:r>
              <a:rPr lang="fr-BE" sz="1400" b="1" dirty="0">
                <a:solidFill>
                  <a:schemeClr val="tx1"/>
                </a:solidFill>
                <a:latin typeface="+mj-lt"/>
              </a:rPr>
              <a:t>Mise à disposition de l'information sous différents formats</a:t>
            </a:r>
          </a:p>
        </p:txBody>
      </p:sp>
    </p:spTree>
    <p:extLst>
      <p:ext uri="{BB962C8B-B14F-4D97-AF65-F5344CB8AC3E}">
        <p14:creationId xmlns:p14="http://schemas.microsoft.com/office/powerpoint/2010/main" val="638233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0AB342-DCB6-4667-9CF5-DE8FAF019F99}"/>
              </a:ext>
            </a:extLst>
          </p:cNvPr>
          <p:cNvSpPr>
            <a:spLocks noGrp="1"/>
          </p:cNvSpPr>
          <p:nvPr>
            <p:ph type="ctrTitle"/>
          </p:nvPr>
        </p:nvSpPr>
        <p:spPr/>
        <p:txBody>
          <a:bodyPr/>
          <a:lstStyle/>
          <a:p>
            <a:r>
              <a:rPr lang="nl-BE" dirty="0"/>
              <a:t>Pauze/</a:t>
            </a:r>
            <a:r>
              <a:rPr lang="nl-BE" dirty="0" err="1"/>
              <a:t>Pause</a:t>
            </a:r>
            <a:endParaRPr lang="fr-BE" dirty="0"/>
          </a:p>
        </p:txBody>
      </p:sp>
    </p:spTree>
    <p:extLst>
      <p:ext uri="{BB962C8B-B14F-4D97-AF65-F5344CB8AC3E}">
        <p14:creationId xmlns:p14="http://schemas.microsoft.com/office/powerpoint/2010/main" val="1972510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768D93-213F-4567-8C58-0352CAEFE5AB}"/>
              </a:ext>
            </a:extLst>
          </p:cNvPr>
          <p:cNvSpPr>
            <a:spLocks noGrp="1"/>
          </p:cNvSpPr>
          <p:nvPr>
            <p:ph type="ctrTitle"/>
          </p:nvPr>
        </p:nvSpPr>
        <p:spPr>
          <a:xfrm>
            <a:off x="1076325" y="2235200"/>
            <a:ext cx="10039349" cy="2387600"/>
          </a:xfrm>
        </p:spPr>
        <p:txBody>
          <a:bodyPr/>
          <a:lstStyle/>
          <a:p>
            <a:r>
              <a:rPr lang="nl-BE" sz="6000" b="1" dirty="0">
                <a:solidFill>
                  <a:prstClr val="white"/>
                </a:solidFill>
                <a:latin typeface="Arial" panose="020B0604020202020204"/>
              </a:rPr>
              <a:t>Partners / </a:t>
            </a:r>
            <a:r>
              <a:rPr lang="nl-BE" sz="6000" b="1" dirty="0" err="1">
                <a:solidFill>
                  <a:prstClr val="white"/>
                </a:solidFill>
                <a:latin typeface="Arial" panose="020B0604020202020204"/>
              </a:rPr>
              <a:t>partenaires</a:t>
            </a:r>
            <a:br>
              <a:rPr lang="nl-BE" sz="6000" b="1" dirty="0">
                <a:solidFill>
                  <a:prstClr val="white"/>
                </a:solidFill>
                <a:latin typeface="Arial" panose="020B0604020202020204"/>
              </a:rPr>
            </a:br>
            <a:endParaRPr lang="fr-BE" dirty="0"/>
          </a:p>
        </p:txBody>
      </p:sp>
    </p:spTree>
    <p:extLst>
      <p:ext uri="{BB962C8B-B14F-4D97-AF65-F5344CB8AC3E}">
        <p14:creationId xmlns:p14="http://schemas.microsoft.com/office/powerpoint/2010/main" val="3446702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CDEC969-0B85-4032-AB42-B0D80A27E0C2}"/>
              </a:ext>
            </a:extLst>
          </p:cNvPr>
          <p:cNvSpPr/>
          <p:nvPr/>
        </p:nvSpPr>
        <p:spPr>
          <a:xfrm>
            <a:off x="4229100" y="3860800"/>
            <a:ext cx="3787148" cy="2997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
        <p:nvSpPr>
          <p:cNvPr id="2" name="Titel 1">
            <a:extLst>
              <a:ext uri="{FF2B5EF4-FFF2-40B4-BE49-F238E27FC236}">
                <a16:creationId xmlns:a16="http://schemas.microsoft.com/office/drawing/2014/main" id="{33A7E986-1445-4565-94A1-2D795602D43B}"/>
              </a:ext>
            </a:extLst>
          </p:cNvPr>
          <p:cNvSpPr>
            <a:spLocks noGrp="1"/>
          </p:cNvSpPr>
          <p:nvPr>
            <p:ph type="ctrTitle"/>
          </p:nvPr>
        </p:nvSpPr>
        <p:spPr>
          <a:xfrm>
            <a:off x="4748569" y="12526100"/>
            <a:ext cx="45719" cy="2387600"/>
          </a:xfrm>
        </p:spPr>
        <p:txBody>
          <a:bodyPr/>
          <a:lstStyle/>
          <a:p>
            <a:r>
              <a:rPr lang="nl-BE" sz="8800" dirty="0"/>
              <a:t>0123456789</a:t>
            </a:r>
            <a:endParaRPr lang="fr-BE" sz="8800" dirty="0"/>
          </a:p>
        </p:txBody>
      </p:sp>
      <p:sp>
        <p:nvSpPr>
          <p:cNvPr id="4" name="Titel 1">
            <a:extLst>
              <a:ext uri="{FF2B5EF4-FFF2-40B4-BE49-F238E27FC236}">
                <a16:creationId xmlns:a16="http://schemas.microsoft.com/office/drawing/2014/main" id="{C340926C-B7A1-49E1-AEB3-BF98FD851860}"/>
              </a:ext>
            </a:extLst>
          </p:cNvPr>
          <p:cNvSpPr txBox="1">
            <a:spLocks/>
          </p:cNvSpPr>
          <p:nvPr/>
        </p:nvSpPr>
        <p:spPr>
          <a:xfrm>
            <a:off x="5670588" y="10138500"/>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5" name="Titel 1">
            <a:extLst>
              <a:ext uri="{FF2B5EF4-FFF2-40B4-BE49-F238E27FC236}">
                <a16:creationId xmlns:a16="http://schemas.microsoft.com/office/drawing/2014/main" id="{92D6CDF7-04F8-4D86-AA1A-D11F927ECEF8}"/>
              </a:ext>
            </a:extLst>
          </p:cNvPr>
          <p:cNvSpPr txBox="1">
            <a:spLocks/>
          </p:cNvSpPr>
          <p:nvPr/>
        </p:nvSpPr>
        <p:spPr>
          <a:xfrm>
            <a:off x="6628090" y="11353082"/>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6" name="Titel 1">
            <a:extLst>
              <a:ext uri="{FF2B5EF4-FFF2-40B4-BE49-F238E27FC236}">
                <a16:creationId xmlns:a16="http://schemas.microsoft.com/office/drawing/2014/main" id="{2636E03C-25F2-44CA-9DF1-A6A239016234}"/>
              </a:ext>
            </a:extLst>
          </p:cNvPr>
          <p:cNvSpPr txBox="1">
            <a:spLocks/>
          </p:cNvSpPr>
          <p:nvPr/>
        </p:nvSpPr>
        <p:spPr>
          <a:xfrm>
            <a:off x="7585593" y="12526100"/>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8" name="Rechthoek 7">
            <a:extLst>
              <a:ext uri="{FF2B5EF4-FFF2-40B4-BE49-F238E27FC236}">
                <a16:creationId xmlns:a16="http://schemas.microsoft.com/office/drawing/2014/main" id="{973EF6E2-C52F-4E9E-AA67-6475CA8E20FC}"/>
              </a:ext>
            </a:extLst>
          </p:cNvPr>
          <p:cNvSpPr/>
          <p:nvPr/>
        </p:nvSpPr>
        <p:spPr>
          <a:xfrm>
            <a:off x="4202426" y="3817256"/>
            <a:ext cx="3951534" cy="3269344"/>
          </a:xfrm>
          <a:prstGeom prst="rect">
            <a:avLst/>
          </a:prstGeom>
          <a:solidFill>
            <a:srgbClr val="0D0D0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
        <p:nvSpPr>
          <p:cNvPr id="9" name="Rechthoek 8">
            <a:extLst>
              <a:ext uri="{FF2B5EF4-FFF2-40B4-BE49-F238E27FC236}">
                <a16:creationId xmlns:a16="http://schemas.microsoft.com/office/drawing/2014/main" id="{6C541CF1-CE46-4CF0-B77D-FEE266C2AF55}"/>
              </a:ext>
            </a:extLst>
          </p:cNvPr>
          <p:cNvSpPr/>
          <p:nvPr/>
        </p:nvSpPr>
        <p:spPr>
          <a:xfrm>
            <a:off x="4366812" y="0"/>
            <a:ext cx="3787148" cy="2997200"/>
          </a:xfrm>
          <a:prstGeom prst="rect">
            <a:avLst/>
          </a:prstGeom>
          <a:solidFill>
            <a:srgbClr val="0D0D0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599083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7E986-1445-4565-94A1-2D795602D43B}"/>
              </a:ext>
            </a:extLst>
          </p:cNvPr>
          <p:cNvSpPr>
            <a:spLocks noGrp="1"/>
          </p:cNvSpPr>
          <p:nvPr>
            <p:ph type="ctrTitle"/>
          </p:nvPr>
        </p:nvSpPr>
        <p:spPr>
          <a:xfrm>
            <a:off x="4794287" y="12550163"/>
            <a:ext cx="45719" cy="2387600"/>
          </a:xfrm>
        </p:spPr>
        <p:txBody>
          <a:bodyPr/>
          <a:lstStyle/>
          <a:p>
            <a:r>
              <a:rPr lang="nl-BE" sz="8800" dirty="0"/>
              <a:t>0123456789</a:t>
            </a:r>
            <a:endParaRPr lang="fr-BE" sz="8800" dirty="0"/>
          </a:p>
        </p:txBody>
      </p:sp>
      <p:sp>
        <p:nvSpPr>
          <p:cNvPr id="4" name="Titel 1">
            <a:extLst>
              <a:ext uri="{FF2B5EF4-FFF2-40B4-BE49-F238E27FC236}">
                <a16:creationId xmlns:a16="http://schemas.microsoft.com/office/drawing/2014/main" id="{C340926C-B7A1-49E1-AEB3-BF98FD851860}"/>
              </a:ext>
            </a:extLst>
          </p:cNvPr>
          <p:cNvSpPr txBox="1">
            <a:spLocks/>
          </p:cNvSpPr>
          <p:nvPr/>
        </p:nvSpPr>
        <p:spPr>
          <a:xfrm>
            <a:off x="5615860" y="12550163"/>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5" name="Titel 1">
            <a:extLst>
              <a:ext uri="{FF2B5EF4-FFF2-40B4-BE49-F238E27FC236}">
                <a16:creationId xmlns:a16="http://schemas.microsoft.com/office/drawing/2014/main" id="{92D6CDF7-04F8-4D86-AA1A-D11F927ECEF8}"/>
              </a:ext>
            </a:extLst>
          </p:cNvPr>
          <p:cNvSpPr txBox="1">
            <a:spLocks/>
          </p:cNvSpPr>
          <p:nvPr/>
        </p:nvSpPr>
        <p:spPr>
          <a:xfrm>
            <a:off x="6578548" y="4119424"/>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6" name="Titel 1">
            <a:extLst>
              <a:ext uri="{FF2B5EF4-FFF2-40B4-BE49-F238E27FC236}">
                <a16:creationId xmlns:a16="http://schemas.microsoft.com/office/drawing/2014/main" id="{2636E03C-25F2-44CA-9DF1-A6A239016234}"/>
              </a:ext>
            </a:extLst>
          </p:cNvPr>
          <p:cNvSpPr txBox="1">
            <a:spLocks/>
          </p:cNvSpPr>
          <p:nvPr/>
        </p:nvSpPr>
        <p:spPr>
          <a:xfrm>
            <a:off x="7351996" y="11356363"/>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8" name="Rechthoek 7">
            <a:extLst>
              <a:ext uri="{FF2B5EF4-FFF2-40B4-BE49-F238E27FC236}">
                <a16:creationId xmlns:a16="http://schemas.microsoft.com/office/drawing/2014/main" id="{973EF6E2-C52F-4E9E-AA67-6475CA8E20FC}"/>
              </a:ext>
            </a:extLst>
          </p:cNvPr>
          <p:cNvSpPr/>
          <p:nvPr/>
        </p:nvSpPr>
        <p:spPr>
          <a:xfrm>
            <a:off x="4387361" y="0"/>
            <a:ext cx="3787148" cy="2997200"/>
          </a:xfrm>
          <a:prstGeom prst="rect">
            <a:avLst/>
          </a:prstGeom>
          <a:solidFill>
            <a:srgbClr val="0D0D0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
        <p:nvSpPr>
          <p:cNvPr id="9" name="Rechthoek 8">
            <a:extLst>
              <a:ext uri="{FF2B5EF4-FFF2-40B4-BE49-F238E27FC236}">
                <a16:creationId xmlns:a16="http://schemas.microsoft.com/office/drawing/2014/main" id="{C9F81EFE-529C-421F-A6B5-F15157FF4251}"/>
              </a:ext>
            </a:extLst>
          </p:cNvPr>
          <p:cNvSpPr/>
          <p:nvPr/>
        </p:nvSpPr>
        <p:spPr>
          <a:xfrm>
            <a:off x="4019007" y="4167550"/>
            <a:ext cx="4155502" cy="2997200"/>
          </a:xfrm>
          <a:prstGeom prst="rect">
            <a:avLst/>
          </a:prstGeom>
          <a:solidFill>
            <a:srgbClr val="0D0D0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1600536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7E986-1445-4565-94A1-2D795602D43B}"/>
              </a:ext>
            </a:extLst>
          </p:cNvPr>
          <p:cNvSpPr>
            <a:spLocks noGrp="1"/>
          </p:cNvSpPr>
          <p:nvPr>
            <p:ph type="ctrTitle"/>
          </p:nvPr>
        </p:nvSpPr>
        <p:spPr>
          <a:xfrm>
            <a:off x="4794287" y="12550163"/>
            <a:ext cx="45719" cy="2387600"/>
          </a:xfrm>
        </p:spPr>
        <p:txBody>
          <a:bodyPr/>
          <a:lstStyle/>
          <a:p>
            <a:r>
              <a:rPr lang="nl-BE" sz="8800" dirty="0"/>
              <a:t>0123456789</a:t>
            </a:r>
            <a:endParaRPr lang="fr-BE" sz="8800" dirty="0"/>
          </a:p>
        </p:txBody>
      </p:sp>
      <p:sp>
        <p:nvSpPr>
          <p:cNvPr id="4" name="Titel 1">
            <a:extLst>
              <a:ext uri="{FF2B5EF4-FFF2-40B4-BE49-F238E27FC236}">
                <a16:creationId xmlns:a16="http://schemas.microsoft.com/office/drawing/2014/main" id="{C340926C-B7A1-49E1-AEB3-BF98FD851860}"/>
              </a:ext>
            </a:extLst>
          </p:cNvPr>
          <p:cNvSpPr txBox="1">
            <a:spLocks/>
          </p:cNvSpPr>
          <p:nvPr/>
        </p:nvSpPr>
        <p:spPr>
          <a:xfrm>
            <a:off x="5615860" y="12550163"/>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5" name="Titel 1">
            <a:extLst>
              <a:ext uri="{FF2B5EF4-FFF2-40B4-BE49-F238E27FC236}">
                <a16:creationId xmlns:a16="http://schemas.microsoft.com/office/drawing/2014/main" id="{92D6CDF7-04F8-4D86-AA1A-D11F927ECEF8}"/>
              </a:ext>
            </a:extLst>
          </p:cNvPr>
          <p:cNvSpPr txBox="1">
            <a:spLocks/>
          </p:cNvSpPr>
          <p:nvPr/>
        </p:nvSpPr>
        <p:spPr>
          <a:xfrm>
            <a:off x="6578548" y="4119424"/>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6" name="Titel 1">
            <a:extLst>
              <a:ext uri="{FF2B5EF4-FFF2-40B4-BE49-F238E27FC236}">
                <a16:creationId xmlns:a16="http://schemas.microsoft.com/office/drawing/2014/main" id="{2636E03C-25F2-44CA-9DF1-A6A239016234}"/>
              </a:ext>
            </a:extLst>
          </p:cNvPr>
          <p:cNvSpPr txBox="1">
            <a:spLocks/>
          </p:cNvSpPr>
          <p:nvPr/>
        </p:nvSpPr>
        <p:spPr>
          <a:xfrm>
            <a:off x="7351996" y="11356363"/>
            <a:ext cx="45719" cy="238760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nl-BE" sz="8800" dirty="0"/>
              <a:t>0123456789</a:t>
            </a:r>
            <a:endParaRPr lang="fr-BE" sz="8800" dirty="0"/>
          </a:p>
        </p:txBody>
      </p:sp>
      <p:sp>
        <p:nvSpPr>
          <p:cNvPr id="8" name="Rechthoek 7">
            <a:extLst>
              <a:ext uri="{FF2B5EF4-FFF2-40B4-BE49-F238E27FC236}">
                <a16:creationId xmlns:a16="http://schemas.microsoft.com/office/drawing/2014/main" id="{973EF6E2-C52F-4E9E-AA67-6475CA8E20FC}"/>
              </a:ext>
            </a:extLst>
          </p:cNvPr>
          <p:cNvSpPr/>
          <p:nvPr/>
        </p:nvSpPr>
        <p:spPr>
          <a:xfrm>
            <a:off x="4387361" y="0"/>
            <a:ext cx="3787148" cy="2997200"/>
          </a:xfrm>
          <a:prstGeom prst="rect">
            <a:avLst/>
          </a:prstGeom>
          <a:solidFill>
            <a:srgbClr val="0D0D0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
        <p:nvSpPr>
          <p:cNvPr id="9" name="Rechthoek 8">
            <a:extLst>
              <a:ext uri="{FF2B5EF4-FFF2-40B4-BE49-F238E27FC236}">
                <a16:creationId xmlns:a16="http://schemas.microsoft.com/office/drawing/2014/main" id="{C9F81EFE-529C-421F-A6B5-F15157FF4251}"/>
              </a:ext>
            </a:extLst>
          </p:cNvPr>
          <p:cNvSpPr/>
          <p:nvPr/>
        </p:nvSpPr>
        <p:spPr>
          <a:xfrm>
            <a:off x="4019007" y="4167550"/>
            <a:ext cx="4155502" cy="2997200"/>
          </a:xfrm>
          <a:prstGeom prst="rect">
            <a:avLst/>
          </a:prstGeom>
          <a:solidFill>
            <a:srgbClr val="0D0D0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
        <p:nvSpPr>
          <p:cNvPr id="10" name="Tekstvak 9">
            <a:extLst>
              <a:ext uri="{FF2B5EF4-FFF2-40B4-BE49-F238E27FC236}">
                <a16:creationId xmlns:a16="http://schemas.microsoft.com/office/drawing/2014/main" id="{D49BE1DF-C300-4B23-9408-C2713F905FFF}"/>
              </a:ext>
            </a:extLst>
          </p:cNvPr>
          <p:cNvSpPr txBox="1"/>
          <p:nvPr/>
        </p:nvSpPr>
        <p:spPr>
          <a:xfrm>
            <a:off x="4264070" y="4106715"/>
            <a:ext cx="3787148" cy="1323439"/>
          </a:xfrm>
          <a:prstGeom prst="rect">
            <a:avLst/>
          </a:prstGeom>
          <a:noFill/>
        </p:spPr>
        <p:txBody>
          <a:bodyPr wrap="square">
            <a:spAutoFit/>
          </a:bodyPr>
          <a:lstStyle/>
          <a:p>
            <a:pPr algn="ctr"/>
            <a:r>
              <a:rPr lang="fr-BE" sz="4000" b="1" dirty="0" err="1">
                <a:solidFill>
                  <a:schemeClr val="bg1"/>
                </a:solidFill>
                <a:latin typeface="+mj-lt"/>
              </a:rPr>
              <a:t>Response</a:t>
            </a:r>
            <a:r>
              <a:rPr lang="fr-BE" sz="4000" b="1" dirty="0">
                <a:solidFill>
                  <a:schemeClr val="bg1"/>
                </a:solidFill>
                <a:latin typeface="+mj-lt"/>
              </a:rPr>
              <a:t> rate</a:t>
            </a:r>
          </a:p>
          <a:p>
            <a:pPr algn="ctr"/>
            <a:r>
              <a:rPr lang="fr-BE" sz="4000" b="1" dirty="0">
                <a:highlight>
                  <a:srgbClr val="00FFAF"/>
                </a:highlight>
                <a:latin typeface="+mj-lt"/>
              </a:rPr>
              <a:t>34%</a:t>
            </a:r>
          </a:p>
        </p:txBody>
      </p:sp>
    </p:spTree>
    <p:extLst>
      <p:ext uri="{BB962C8B-B14F-4D97-AF65-F5344CB8AC3E}">
        <p14:creationId xmlns:p14="http://schemas.microsoft.com/office/powerpoint/2010/main" val="1221599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913FD2-E265-4065-B018-50A1DE71E736}"/>
              </a:ext>
            </a:extLst>
          </p:cNvPr>
          <p:cNvSpPr>
            <a:spLocks noGrp="1"/>
          </p:cNvSpPr>
          <p:nvPr>
            <p:ph type="ctrTitle"/>
          </p:nvPr>
        </p:nvSpPr>
        <p:spPr>
          <a:xfrm>
            <a:off x="1076325" y="1625797"/>
            <a:ext cx="10039349" cy="2387600"/>
          </a:xfrm>
        </p:spPr>
        <p:txBody>
          <a:bodyPr/>
          <a:lstStyle/>
          <a:p>
            <a:r>
              <a:rPr lang="nl-BE" dirty="0"/>
              <a:t>Deelnemersprofiel</a:t>
            </a:r>
            <a:br>
              <a:rPr lang="nl-BE" dirty="0"/>
            </a:br>
            <a:r>
              <a:rPr lang="nl-BE" dirty="0" err="1"/>
              <a:t>Profil</a:t>
            </a:r>
            <a:r>
              <a:rPr lang="nl-BE" dirty="0"/>
              <a:t> des </a:t>
            </a:r>
            <a:r>
              <a:rPr lang="nl-BE" dirty="0" err="1"/>
              <a:t>participants</a:t>
            </a:r>
            <a:endParaRPr lang="fr-BE" dirty="0"/>
          </a:p>
        </p:txBody>
      </p:sp>
    </p:spTree>
    <p:extLst>
      <p:ext uri="{BB962C8B-B14F-4D97-AF65-F5344CB8AC3E}">
        <p14:creationId xmlns:p14="http://schemas.microsoft.com/office/powerpoint/2010/main" val="2163782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8ED34-5A80-4D0D-9832-FDDE17D43552}"/>
              </a:ext>
            </a:extLst>
          </p:cNvPr>
          <p:cNvSpPr>
            <a:spLocks noGrp="1"/>
          </p:cNvSpPr>
          <p:nvPr>
            <p:ph type="ctrTitle"/>
          </p:nvPr>
        </p:nvSpPr>
        <p:spPr>
          <a:xfrm>
            <a:off x="1127125" y="403906"/>
            <a:ext cx="10039349" cy="2387600"/>
          </a:xfrm>
        </p:spPr>
        <p:txBody>
          <a:bodyPr/>
          <a:lstStyle/>
          <a:p>
            <a:r>
              <a:rPr lang="nl-NL" dirty="0"/>
              <a:t>Eerste deelname?</a:t>
            </a:r>
            <a:br>
              <a:rPr lang="nl-NL" dirty="0"/>
            </a:br>
            <a:r>
              <a:rPr lang="nl-NL" dirty="0"/>
              <a:t>Première </a:t>
            </a:r>
            <a:r>
              <a:rPr lang="nl-NL" dirty="0" err="1"/>
              <a:t>participation</a:t>
            </a:r>
            <a:r>
              <a:rPr lang="nl-NL" dirty="0"/>
              <a:t> ?</a:t>
            </a:r>
            <a:endParaRPr lang="fr-BE" dirty="0"/>
          </a:p>
        </p:txBody>
      </p:sp>
      <p:sp>
        <p:nvSpPr>
          <p:cNvPr id="4" name="Titel 1">
            <a:extLst>
              <a:ext uri="{FF2B5EF4-FFF2-40B4-BE49-F238E27FC236}">
                <a16:creationId xmlns:a16="http://schemas.microsoft.com/office/drawing/2014/main" id="{4B378F84-6F8B-4E17-B5E6-5F2AF2AFBCB7}"/>
              </a:ext>
            </a:extLst>
          </p:cNvPr>
          <p:cNvSpPr txBox="1">
            <a:spLocks/>
          </p:cNvSpPr>
          <p:nvPr/>
        </p:nvSpPr>
        <p:spPr>
          <a:xfrm>
            <a:off x="3540125" y="2975881"/>
            <a:ext cx="1463676" cy="2771775"/>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l"/>
            <a:r>
              <a:rPr lang="nl-NL" dirty="0"/>
              <a:t>Ja</a:t>
            </a:r>
          </a:p>
          <a:p>
            <a:pPr algn="l"/>
            <a:r>
              <a:rPr lang="nl-NL" dirty="0" err="1"/>
              <a:t>Oui</a:t>
            </a:r>
            <a:endParaRPr lang="fr-BE" dirty="0"/>
          </a:p>
        </p:txBody>
      </p:sp>
      <p:sp>
        <p:nvSpPr>
          <p:cNvPr id="5" name="Titel 1">
            <a:extLst>
              <a:ext uri="{FF2B5EF4-FFF2-40B4-BE49-F238E27FC236}">
                <a16:creationId xmlns:a16="http://schemas.microsoft.com/office/drawing/2014/main" id="{9BDE3AAF-7AA0-4E6F-AC35-3DE05E7135ED}"/>
              </a:ext>
            </a:extLst>
          </p:cNvPr>
          <p:cNvSpPr txBox="1">
            <a:spLocks/>
          </p:cNvSpPr>
          <p:nvPr/>
        </p:nvSpPr>
        <p:spPr>
          <a:xfrm>
            <a:off x="8509000" y="3062967"/>
            <a:ext cx="1549400" cy="2771775"/>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l"/>
            <a:r>
              <a:rPr lang="nl-NL" dirty="0"/>
              <a:t>Nee</a:t>
            </a:r>
          </a:p>
          <a:p>
            <a:pPr algn="l"/>
            <a:r>
              <a:rPr lang="nl-NL" dirty="0"/>
              <a:t>Non</a:t>
            </a:r>
            <a:endParaRPr lang="fr-BE" dirty="0"/>
          </a:p>
        </p:txBody>
      </p:sp>
      <p:sp>
        <p:nvSpPr>
          <p:cNvPr id="8" name="Titel 1">
            <a:extLst>
              <a:ext uri="{FF2B5EF4-FFF2-40B4-BE49-F238E27FC236}">
                <a16:creationId xmlns:a16="http://schemas.microsoft.com/office/drawing/2014/main" id="{7C7E42CB-0794-4C5F-A847-F577CF94EDFB}"/>
              </a:ext>
            </a:extLst>
          </p:cNvPr>
          <p:cNvSpPr txBox="1">
            <a:spLocks/>
          </p:cNvSpPr>
          <p:nvPr/>
        </p:nvSpPr>
        <p:spPr>
          <a:xfrm>
            <a:off x="1775960" y="4203924"/>
            <a:ext cx="1677079" cy="3043920"/>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l"/>
            <a:r>
              <a:rPr lang="nl-NL" sz="11300" dirty="0">
                <a:solidFill>
                  <a:schemeClr val="tx1"/>
                </a:solidFill>
                <a:highlight>
                  <a:srgbClr val="00FFAF"/>
                </a:highlight>
              </a:rPr>
              <a:t>18</a:t>
            </a:r>
          </a:p>
          <a:p>
            <a:pPr algn="l"/>
            <a:endParaRPr lang="fr-BE" sz="11300" dirty="0">
              <a:solidFill>
                <a:schemeClr val="tx1"/>
              </a:solidFill>
              <a:highlight>
                <a:srgbClr val="00FFAF"/>
              </a:highlight>
            </a:endParaRPr>
          </a:p>
        </p:txBody>
      </p:sp>
      <p:sp>
        <p:nvSpPr>
          <p:cNvPr id="9" name="Titel 1">
            <a:extLst>
              <a:ext uri="{FF2B5EF4-FFF2-40B4-BE49-F238E27FC236}">
                <a16:creationId xmlns:a16="http://schemas.microsoft.com/office/drawing/2014/main" id="{C8BF3D12-F516-4BFD-A57B-E40DA1B228AE}"/>
              </a:ext>
            </a:extLst>
          </p:cNvPr>
          <p:cNvSpPr txBox="1">
            <a:spLocks/>
          </p:cNvSpPr>
          <p:nvPr/>
        </p:nvSpPr>
        <p:spPr>
          <a:xfrm>
            <a:off x="6727371" y="2954109"/>
            <a:ext cx="2166942" cy="2771775"/>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l"/>
            <a:r>
              <a:rPr lang="nl-NL" sz="11300" dirty="0">
                <a:solidFill>
                  <a:schemeClr val="tx1"/>
                </a:solidFill>
                <a:highlight>
                  <a:srgbClr val="00FFAF"/>
                </a:highlight>
              </a:rPr>
              <a:t>53</a:t>
            </a:r>
            <a:endParaRPr lang="fr-BE" sz="11300" dirty="0">
              <a:solidFill>
                <a:schemeClr val="tx1"/>
              </a:solidFill>
              <a:highlight>
                <a:srgbClr val="00FFAF"/>
              </a:highlight>
            </a:endParaRPr>
          </a:p>
        </p:txBody>
      </p:sp>
    </p:spTree>
    <p:extLst>
      <p:ext uri="{BB962C8B-B14F-4D97-AF65-F5344CB8AC3E}">
        <p14:creationId xmlns:p14="http://schemas.microsoft.com/office/powerpoint/2010/main" val="41538935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A2D0C3-EB18-4394-96AA-5A7BEF864396}"/>
              </a:ext>
            </a:extLst>
          </p:cNvPr>
          <p:cNvSpPr>
            <a:spLocks noGrp="1"/>
          </p:cNvSpPr>
          <p:nvPr>
            <p:ph type="ctrTitle"/>
          </p:nvPr>
        </p:nvSpPr>
        <p:spPr>
          <a:xfrm>
            <a:off x="1127125" y="2235200"/>
            <a:ext cx="10172246" cy="2387600"/>
          </a:xfrm>
        </p:spPr>
        <p:txBody>
          <a:bodyPr/>
          <a:lstStyle/>
          <a:p>
            <a:r>
              <a:rPr lang="nl-NL" sz="4000" dirty="0"/>
              <a:t>Hoe tevreden was u over het contact voorafgaand aan het evenement?</a:t>
            </a:r>
            <a:br>
              <a:rPr lang="nl-NL" sz="4000" dirty="0"/>
            </a:br>
            <a:br>
              <a:rPr lang="nl-NL" sz="4000" dirty="0"/>
            </a:br>
            <a:r>
              <a:rPr lang="fr-BE" sz="4000" dirty="0"/>
              <a:t>Dans quelle mesure avez-vous été satisfait du contact avant l'événement ?</a:t>
            </a:r>
          </a:p>
        </p:txBody>
      </p:sp>
    </p:spTree>
    <p:extLst>
      <p:ext uri="{BB962C8B-B14F-4D97-AF65-F5344CB8AC3E}">
        <p14:creationId xmlns:p14="http://schemas.microsoft.com/office/powerpoint/2010/main" val="2432978083"/>
      </p:ext>
    </p:extLst>
  </p:cSld>
  <p:clrMapOvr>
    <a:masterClrMapping/>
  </p:clrMapOvr>
  <p:transition spd="slow">
    <p:cove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ontour van lachend hartengezicht met effen opvulling">
            <a:extLst>
              <a:ext uri="{FF2B5EF4-FFF2-40B4-BE49-F238E27FC236}">
                <a16:creationId xmlns:a16="http://schemas.microsoft.com/office/drawing/2014/main" id="{E5A195EB-9D3B-4780-BF2A-F907752E48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70513" y="511627"/>
            <a:ext cx="1518103" cy="1518103"/>
          </a:xfrm>
          <a:prstGeom prst="rect">
            <a:avLst/>
          </a:prstGeom>
        </p:spPr>
      </p:pic>
      <p:pic>
        <p:nvPicPr>
          <p:cNvPr id="7" name="Graphic 6" descr="Contour van boos gezicht met effen opvulling">
            <a:extLst>
              <a:ext uri="{FF2B5EF4-FFF2-40B4-BE49-F238E27FC236}">
                <a16:creationId xmlns:a16="http://schemas.microsoft.com/office/drawing/2014/main" id="{0E6CD472-5274-4255-89F1-94D182CF23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0513" y="4526417"/>
            <a:ext cx="1518103" cy="1518103"/>
          </a:xfrm>
          <a:prstGeom prst="rect">
            <a:avLst/>
          </a:prstGeom>
        </p:spPr>
      </p:pic>
      <p:pic>
        <p:nvPicPr>
          <p:cNvPr id="9" name="Graphic 8" descr="Contour van verwarrend gezicht met effen opvulling">
            <a:extLst>
              <a:ext uri="{FF2B5EF4-FFF2-40B4-BE49-F238E27FC236}">
                <a16:creationId xmlns:a16="http://schemas.microsoft.com/office/drawing/2014/main" id="{1433BE8F-BE3A-4BF5-8F03-5861942868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0513" y="3183966"/>
            <a:ext cx="1518103" cy="1518103"/>
          </a:xfrm>
          <a:prstGeom prst="rect">
            <a:avLst/>
          </a:prstGeom>
        </p:spPr>
      </p:pic>
      <p:pic>
        <p:nvPicPr>
          <p:cNvPr id="11" name="Graphic 10" descr="Contour van gezicht met effen opvulling">
            <a:extLst>
              <a:ext uri="{FF2B5EF4-FFF2-40B4-BE49-F238E27FC236}">
                <a16:creationId xmlns:a16="http://schemas.microsoft.com/office/drawing/2014/main" id="{6884E1D6-91C8-4808-8DCD-1612D88D9A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70513" y="1835151"/>
            <a:ext cx="1518103" cy="1518103"/>
          </a:xfrm>
          <a:prstGeom prst="rect">
            <a:avLst/>
          </a:prstGeom>
        </p:spPr>
      </p:pic>
      <p:sp>
        <p:nvSpPr>
          <p:cNvPr id="14" name="Rechthoek 13">
            <a:extLst>
              <a:ext uri="{FF2B5EF4-FFF2-40B4-BE49-F238E27FC236}">
                <a16:creationId xmlns:a16="http://schemas.microsoft.com/office/drawing/2014/main" id="{401BF426-B9E1-45C0-A91A-5F9D4B5E6B73}"/>
              </a:ext>
            </a:extLst>
          </p:cNvPr>
          <p:cNvSpPr/>
          <p:nvPr/>
        </p:nvSpPr>
        <p:spPr>
          <a:xfrm>
            <a:off x="5301343" y="827313"/>
            <a:ext cx="3810000" cy="391886"/>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32/60</a:t>
            </a:r>
            <a:endParaRPr lang="fr-BE" b="1" dirty="0">
              <a:solidFill>
                <a:schemeClr val="tx1"/>
              </a:solidFill>
            </a:endParaRPr>
          </a:p>
        </p:txBody>
      </p:sp>
      <p:sp>
        <p:nvSpPr>
          <p:cNvPr id="15" name="Rechthoek 14">
            <a:extLst>
              <a:ext uri="{FF2B5EF4-FFF2-40B4-BE49-F238E27FC236}">
                <a16:creationId xmlns:a16="http://schemas.microsoft.com/office/drawing/2014/main" id="{A7ACA013-360F-4284-BE74-2D050CAF1EB7}"/>
              </a:ext>
            </a:extLst>
          </p:cNvPr>
          <p:cNvSpPr/>
          <p:nvPr/>
        </p:nvSpPr>
        <p:spPr>
          <a:xfrm>
            <a:off x="5301344" y="1405501"/>
            <a:ext cx="3809999" cy="391886"/>
          </a:xfrm>
          <a:prstGeom prst="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7/11</a:t>
            </a:r>
            <a:endParaRPr lang="fr-BE" b="1" dirty="0">
              <a:solidFill>
                <a:schemeClr val="tx1"/>
              </a:solidFill>
            </a:endParaRPr>
          </a:p>
        </p:txBody>
      </p:sp>
      <p:sp>
        <p:nvSpPr>
          <p:cNvPr id="16" name="Rechthoek 15">
            <a:extLst>
              <a:ext uri="{FF2B5EF4-FFF2-40B4-BE49-F238E27FC236}">
                <a16:creationId xmlns:a16="http://schemas.microsoft.com/office/drawing/2014/main" id="{428AF838-7126-4488-8758-64F463944A86}"/>
              </a:ext>
            </a:extLst>
          </p:cNvPr>
          <p:cNvSpPr/>
          <p:nvPr/>
        </p:nvSpPr>
        <p:spPr>
          <a:xfrm>
            <a:off x="5301343" y="2129405"/>
            <a:ext cx="3276600" cy="391886"/>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24/60</a:t>
            </a:r>
            <a:endParaRPr lang="fr-BE" b="1" dirty="0">
              <a:solidFill>
                <a:schemeClr val="tx1"/>
              </a:solidFill>
            </a:endParaRPr>
          </a:p>
        </p:txBody>
      </p:sp>
      <p:sp>
        <p:nvSpPr>
          <p:cNvPr id="17" name="Rechthoek 16">
            <a:extLst>
              <a:ext uri="{FF2B5EF4-FFF2-40B4-BE49-F238E27FC236}">
                <a16:creationId xmlns:a16="http://schemas.microsoft.com/office/drawing/2014/main" id="{AC8ADB83-9C7E-455A-A464-E3C33A13670C}"/>
              </a:ext>
            </a:extLst>
          </p:cNvPr>
          <p:cNvSpPr/>
          <p:nvPr/>
        </p:nvSpPr>
        <p:spPr>
          <a:xfrm>
            <a:off x="5301342" y="2704992"/>
            <a:ext cx="3276599" cy="391886"/>
          </a:xfrm>
          <a:prstGeom prst="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3/11</a:t>
            </a:r>
            <a:endParaRPr lang="fr-BE" b="1" dirty="0">
              <a:solidFill>
                <a:schemeClr val="tx1"/>
              </a:solidFill>
            </a:endParaRPr>
          </a:p>
        </p:txBody>
      </p:sp>
      <p:sp>
        <p:nvSpPr>
          <p:cNvPr id="18" name="Rechthoek 17">
            <a:extLst>
              <a:ext uri="{FF2B5EF4-FFF2-40B4-BE49-F238E27FC236}">
                <a16:creationId xmlns:a16="http://schemas.microsoft.com/office/drawing/2014/main" id="{619DF43F-AC30-4A2E-A9D7-E00F0E86C703}"/>
              </a:ext>
            </a:extLst>
          </p:cNvPr>
          <p:cNvSpPr/>
          <p:nvPr/>
        </p:nvSpPr>
        <p:spPr>
          <a:xfrm>
            <a:off x="5301343" y="3418568"/>
            <a:ext cx="631371" cy="391886"/>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3/60</a:t>
            </a:r>
            <a:endParaRPr lang="fr-BE" b="1" dirty="0">
              <a:solidFill>
                <a:schemeClr val="tx1"/>
              </a:solidFill>
            </a:endParaRPr>
          </a:p>
        </p:txBody>
      </p:sp>
      <p:sp>
        <p:nvSpPr>
          <p:cNvPr id="19" name="Rechthoek 18">
            <a:extLst>
              <a:ext uri="{FF2B5EF4-FFF2-40B4-BE49-F238E27FC236}">
                <a16:creationId xmlns:a16="http://schemas.microsoft.com/office/drawing/2014/main" id="{CA7039C1-0493-4852-AF2A-363F045B42C1}"/>
              </a:ext>
            </a:extLst>
          </p:cNvPr>
          <p:cNvSpPr/>
          <p:nvPr/>
        </p:nvSpPr>
        <p:spPr>
          <a:xfrm>
            <a:off x="5301342" y="3994155"/>
            <a:ext cx="631371" cy="391886"/>
          </a:xfrm>
          <a:prstGeom prst="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1/11</a:t>
            </a:r>
            <a:endParaRPr lang="fr-BE" b="1" dirty="0">
              <a:solidFill>
                <a:schemeClr val="tx1"/>
              </a:solidFill>
            </a:endParaRPr>
          </a:p>
        </p:txBody>
      </p:sp>
      <p:sp>
        <p:nvSpPr>
          <p:cNvPr id="20" name="Rechthoek 19">
            <a:extLst>
              <a:ext uri="{FF2B5EF4-FFF2-40B4-BE49-F238E27FC236}">
                <a16:creationId xmlns:a16="http://schemas.microsoft.com/office/drawing/2014/main" id="{42BB6DD6-D276-429A-B716-B9BD047D5568}"/>
              </a:ext>
            </a:extLst>
          </p:cNvPr>
          <p:cNvSpPr/>
          <p:nvPr/>
        </p:nvSpPr>
        <p:spPr>
          <a:xfrm>
            <a:off x="5301343" y="4748217"/>
            <a:ext cx="631371" cy="391886"/>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1/60</a:t>
            </a:r>
            <a:endParaRPr lang="fr-BE" b="1" dirty="0">
              <a:solidFill>
                <a:schemeClr val="tx1"/>
              </a:solidFill>
            </a:endParaRPr>
          </a:p>
        </p:txBody>
      </p:sp>
      <p:sp>
        <p:nvSpPr>
          <p:cNvPr id="21" name="Rechthoek 20">
            <a:extLst>
              <a:ext uri="{FF2B5EF4-FFF2-40B4-BE49-F238E27FC236}">
                <a16:creationId xmlns:a16="http://schemas.microsoft.com/office/drawing/2014/main" id="{41A4BD9E-E587-44EB-8FFB-4A905A30925E}"/>
              </a:ext>
            </a:extLst>
          </p:cNvPr>
          <p:cNvSpPr/>
          <p:nvPr/>
        </p:nvSpPr>
        <p:spPr>
          <a:xfrm>
            <a:off x="5301343" y="5323804"/>
            <a:ext cx="631370" cy="391886"/>
          </a:xfrm>
          <a:prstGeom prst="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1"/>
                </a:solidFill>
              </a:rPr>
              <a:t>0/11</a:t>
            </a:r>
            <a:endParaRPr lang="fr-BE" b="1" dirty="0">
              <a:solidFill>
                <a:schemeClr val="tx1"/>
              </a:solidFill>
            </a:endParaRPr>
          </a:p>
        </p:txBody>
      </p:sp>
      <p:sp>
        <p:nvSpPr>
          <p:cNvPr id="22" name="Rechthoek 21">
            <a:extLst>
              <a:ext uri="{FF2B5EF4-FFF2-40B4-BE49-F238E27FC236}">
                <a16:creationId xmlns:a16="http://schemas.microsoft.com/office/drawing/2014/main" id="{BC4CC8E5-13B1-4C4E-AE9D-26C49A41E0EF}"/>
              </a:ext>
            </a:extLst>
          </p:cNvPr>
          <p:cNvSpPr/>
          <p:nvPr/>
        </p:nvSpPr>
        <p:spPr>
          <a:xfrm>
            <a:off x="5088616" y="0"/>
            <a:ext cx="5198384" cy="5847644"/>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kstvak 22">
            <a:extLst>
              <a:ext uri="{FF2B5EF4-FFF2-40B4-BE49-F238E27FC236}">
                <a16:creationId xmlns:a16="http://schemas.microsoft.com/office/drawing/2014/main" id="{95B259AF-2EE4-40D3-AA5D-BB080F2D1C9D}"/>
              </a:ext>
            </a:extLst>
          </p:cNvPr>
          <p:cNvSpPr txBox="1"/>
          <p:nvPr/>
        </p:nvSpPr>
        <p:spPr>
          <a:xfrm>
            <a:off x="1127125" y="3030088"/>
            <a:ext cx="1889052" cy="646331"/>
          </a:xfrm>
          <a:prstGeom prst="rect">
            <a:avLst/>
          </a:prstGeom>
          <a:noFill/>
        </p:spPr>
        <p:txBody>
          <a:bodyPr wrap="square">
            <a:spAutoFit/>
          </a:bodyPr>
          <a:lstStyle/>
          <a:p>
            <a:pPr algn="ctr"/>
            <a:r>
              <a:rPr lang="fr-BE" sz="1800" b="1" dirty="0" err="1">
                <a:highlight>
                  <a:srgbClr val="00FFAF"/>
                </a:highlight>
                <a:latin typeface="+mj-lt"/>
              </a:rPr>
              <a:t>Thematic</a:t>
            </a:r>
            <a:endParaRPr lang="fr-BE" sz="1800" b="1" dirty="0">
              <a:highlight>
                <a:srgbClr val="00FFAF"/>
              </a:highlight>
              <a:latin typeface="+mj-lt"/>
            </a:endParaRPr>
          </a:p>
          <a:p>
            <a:pPr algn="ctr"/>
            <a:r>
              <a:rPr lang="fr-BE" b="1" dirty="0">
                <a:highlight>
                  <a:srgbClr val="AE85B9"/>
                </a:highlight>
                <a:latin typeface="+mj-lt"/>
              </a:rPr>
              <a:t>Off-topic</a:t>
            </a:r>
            <a:endParaRPr lang="fr-BE" sz="1800" b="1" dirty="0">
              <a:highlight>
                <a:srgbClr val="AE85B9"/>
              </a:highlight>
              <a:latin typeface="+mj-lt"/>
            </a:endParaRPr>
          </a:p>
        </p:txBody>
      </p:sp>
    </p:spTree>
    <p:extLst>
      <p:ext uri="{BB962C8B-B14F-4D97-AF65-F5344CB8AC3E}">
        <p14:creationId xmlns:p14="http://schemas.microsoft.com/office/powerpoint/2010/main" val="2913746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078 0.10069 L 0.75846 0.10046 " pathEditMode="relative" rAng="0" ptsTypes="AA">
                                      <p:cBhvr>
                                        <p:cTn id="6" dur="2000" fill="hold"/>
                                        <p:tgtEl>
                                          <p:spTgt spid="22"/>
                                        </p:tgtEl>
                                        <p:attrNameLst>
                                          <p:attrName>ppt_x</p:attrName>
                                          <p:attrName>ppt_y</p:attrName>
                                        </p:attrNameLst>
                                      </p:cBhvr>
                                      <p:rCtr x="3795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5E104-179B-4C0F-BB30-6EA9BC7D6C0A}"/>
              </a:ext>
            </a:extLst>
          </p:cNvPr>
          <p:cNvSpPr>
            <a:spLocks noGrp="1"/>
          </p:cNvSpPr>
          <p:nvPr>
            <p:ph type="ctrTitle"/>
          </p:nvPr>
        </p:nvSpPr>
        <p:spPr>
          <a:xfrm>
            <a:off x="1127125" y="3003777"/>
            <a:ext cx="5349874" cy="2387600"/>
          </a:xfrm>
        </p:spPr>
        <p:txBody>
          <a:bodyPr/>
          <a:lstStyle/>
          <a:p>
            <a:pPr algn="l"/>
            <a:r>
              <a:rPr lang="nl-NL" sz="4000" dirty="0"/>
              <a:t>Was de informatie die u kreeg volledig en duidelijk?</a:t>
            </a:r>
            <a:br>
              <a:rPr lang="nl-NL" sz="4000" dirty="0"/>
            </a:br>
            <a:br>
              <a:rPr lang="nl-NL" sz="4000" dirty="0"/>
            </a:br>
            <a:r>
              <a:rPr lang="fr-BE" sz="4000" dirty="0"/>
              <a:t>Les informations que vous avez reçues étaient-elles complètes et claires ?</a:t>
            </a:r>
          </a:p>
        </p:txBody>
      </p:sp>
      <p:sp>
        <p:nvSpPr>
          <p:cNvPr id="4" name="Ovaal 3">
            <a:extLst>
              <a:ext uri="{FF2B5EF4-FFF2-40B4-BE49-F238E27FC236}">
                <a16:creationId xmlns:a16="http://schemas.microsoft.com/office/drawing/2014/main" id="{AE56B45E-4C67-476E-B112-D7A6564B5C71}"/>
              </a:ext>
            </a:extLst>
          </p:cNvPr>
          <p:cNvSpPr/>
          <p:nvPr/>
        </p:nvSpPr>
        <p:spPr>
          <a:xfrm>
            <a:off x="6843485" y="707571"/>
            <a:ext cx="2137955" cy="2167709"/>
          </a:xfrm>
          <a:prstGeom prst="ellipse">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dirty="0">
                <a:solidFill>
                  <a:schemeClr val="tx1"/>
                </a:solidFill>
              </a:rPr>
              <a:t>52 </a:t>
            </a:r>
            <a:r>
              <a:rPr lang="nl-BE" sz="2400" b="1" dirty="0">
                <a:solidFill>
                  <a:schemeClr val="tx1"/>
                </a:solidFill>
              </a:rPr>
              <a:t>Ja/</a:t>
            </a:r>
            <a:r>
              <a:rPr lang="nl-BE" sz="2400" b="1" dirty="0" err="1">
                <a:solidFill>
                  <a:schemeClr val="tx1"/>
                </a:solidFill>
              </a:rPr>
              <a:t>Oui</a:t>
            </a:r>
            <a:br>
              <a:rPr lang="nl-BE" sz="2400" b="1" dirty="0">
                <a:solidFill>
                  <a:schemeClr val="tx1"/>
                </a:solidFill>
              </a:rPr>
            </a:br>
            <a:endParaRPr lang="fr-BE" sz="2400" b="1" dirty="0">
              <a:solidFill>
                <a:schemeClr val="tx1"/>
              </a:solidFill>
            </a:endParaRPr>
          </a:p>
        </p:txBody>
      </p:sp>
      <p:sp>
        <p:nvSpPr>
          <p:cNvPr id="6" name="Ovaal 5">
            <a:extLst>
              <a:ext uri="{FF2B5EF4-FFF2-40B4-BE49-F238E27FC236}">
                <a16:creationId xmlns:a16="http://schemas.microsoft.com/office/drawing/2014/main" id="{5F59CC25-38BD-42D1-BAA5-384795FBEDAF}"/>
              </a:ext>
            </a:extLst>
          </p:cNvPr>
          <p:cNvSpPr/>
          <p:nvPr/>
        </p:nvSpPr>
        <p:spPr>
          <a:xfrm>
            <a:off x="9083040" y="1457008"/>
            <a:ext cx="1587410" cy="1546769"/>
          </a:xfrm>
          <a:prstGeom prst="ellipse">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tx1"/>
                </a:solidFill>
              </a:rPr>
              <a:t>8 </a:t>
            </a:r>
            <a:r>
              <a:rPr lang="nl-BE" sz="1400" b="1" kern="1200" dirty="0">
                <a:solidFill>
                  <a:srgbClr val="000000"/>
                </a:solidFill>
                <a:effectLst/>
                <a:latin typeface="Arial" panose="020B0604020202020204" pitchFamily="34" charset="0"/>
                <a:ea typeface="+mn-ea"/>
                <a:cs typeface="+mn-cs"/>
              </a:rPr>
              <a:t>Enigszins/</a:t>
            </a:r>
            <a:br>
              <a:rPr lang="nl-BE" sz="1400" b="1" kern="1200" dirty="0">
                <a:solidFill>
                  <a:srgbClr val="000000"/>
                </a:solidFill>
                <a:effectLst/>
                <a:latin typeface="Arial" panose="020B0604020202020204" pitchFamily="34" charset="0"/>
                <a:ea typeface="+mn-ea"/>
                <a:cs typeface="+mn-cs"/>
              </a:rPr>
            </a:br>
            <a:r>
              <a:rPr lang="nl-BE" sz="1400" b="1" kern="1200" dirty="0">
                <a:solidFill>
                  <a:srgbClr val="000000"/>
                </a:solidFill>
                <a:effectLst/>
                <a:latin typeface="Arial" panose="020B0604020202020204" pitchFamily="34" charset="0"/>
                <a:ea typeface="+mn-ea"/>
                <a:cs typeface="+mn-cs"/>
              </a:rPr>
              <a:t>Un </a:t>
            </a:r>
            <a:r>
              <a:rPr lang="nl-BE" sz="1400" b="1" kern="1200" dirty="0" err="1">
                <a:solidFill>
                  <a:srgbClr val="000000"/>
                </a:solidFill>
                <a:effectLst/>
                <a:latin typeface="Arial" panose="020B0604020202020204" pitchFamily="34" charset="0"/>
                <a:ea typeface="+mn-ea"/>
                <a:cs typeface="+mn-cs"/>
              </a:rPr>
              <a:t>peu</a:t>
            </a:r>
            <a:br>
              <a:rPr lang="nl-BE" b="1" dirty="0">
                <a:solidFill>
                  <a:schemeClr val="tx1"/>
                </a:solidFill>
              </a:rPr>
            </a:br>
            <a:endParaRPr lang="fr-BE" b="1" dirty="0">
              <a:solidFill>
                <a:schemeClr val="tx1"/>
              </a:solidFill>
            </a:endParaRPr>
          </a:p>
        </p:txBody>
      </p:sp>
      <p:sp>
        <p:nvSpPr>
          <p:cNvPr id="7" name="Ovaal 6">
            <a:extLst>
              <a:ext uri="{FF2B5EF4-FFF2-40B4-BE49-F238E27FC236}">
                <a16:creationId xmlns:a16="http://schemas.microsoft.com/office/drawing/2014/main" id="{5D1832FC-B3D9-4920-A5F4-3A914A019177}"/>
              </a:ext>
            </a:extLst>
          </p:cNvPr>
          <p:cNvSpPr/>
          <p:nvPr/>
        </p:nvSpPr>
        <p:spPr>
          <a:xfrm>
            <a:off x="6914605" y="3429000"/>
            <a:ext cx="2137955" cy="2167709"/>
          </a:xfrm>
          <a:prstGeom prst="ellipse">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dirty="0">
                <a:solidFill>
                  <a:schemeClr val="tx1"/>
                </a:solidFill>
              </a:rPr>
              <a:t>8 </a:t>
            </a:r>
            <a:r>
              <a:rPr lang="nl-BE" sz="2400" b="1" dirty="0">
                <a:solidFill>
                  <a:schemeClr val="tx1"/>
                </a:solidFill>
              </a:rPr>
              <a:t>Ja/</a:t>
            </a:r>
            <a:r>
              <a:rPr lang="nl-BE" sz="2400" b="1" dirty="0" err="1">
                <a:solidFill>
                  <a:schemeClr val="tx1"/>
                </a:solidFill>
              </a:rPr>
              <a:t>Oui</a:t>
            </a:r>
            <a:br>
              <a:rPr lang="nl-BE" sz="2400" b="1" dirty="0">
                <a:solidFill>
                  <a:schemeClr val="tx1"/>
                </a:solidFill>
              </a:rPr>
            </a:br>
            <a:endParaRPr lang="fr-BE" sz="2400" b="1" dirty="0">
              <a:solidFill>
                <a:schemeClr val="tx1"/>
              </a:solidFill>
            </a:endParaRPr>
          </a:p>
        </p:txBody>
      </p:sp>
      <p:sp>
        <p:nvSpPr>
          <p:cNvPr id="8" name="Ovaal 7">
            <a:extLst>
              <a:ext uri="{FF2B5EF4-FFF2-40B4-BE49-F238E27FC236}">
                <a16:creationId xmlns:a16="http://schemas.microsoft.com/office/drawing/2014/main" id="{642FCF72-56BD-4948-B7D6-6402F172E66C}"/>
              </a:ext>
            </a:extLst>
          </p:cNvPr>
          <p:cNvSpPr/>
          <p:nvPr/>
        </p:nvSpPr>
        <p:spPr>
          <a:xfrm>
            <a:off x="9261565" y="3234509"/>
            <a:ext cx="1587410" cy="1546769"/>
          </a:xfrm>
          <a:prstGeom prst="ellipse">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tx1"/>
                </a:solidFill>
              </a:rPr>
              <a:t>2 </a:t>
            </a:r>
            <a:r>
              <a:rPr lang="nl-BE" sz="1400" b="1" kern="1200" dirty="0">
                <a:solidFill>
                  <a:srgbClr val="000000"/>
                </a:solidFill>
                <a:effectLst/>
                <a:latin typeface="Arial" panose="020B0604020202020204" pitchFamily="34" charset="0"/>
                <a:ea typeface="+mn-ea"/>
                <a:cs typeface="+mn-cs"/>
              </a:rPr>
              <a:t>Enigszins/</a:t>
            </a:r>
            <a:br>
              <a:rPr lang="nl-BE" sz="1400" b="1" kern="1200" dirty="0">
                <a:solidFill>
                  <a:srgbClr val="000000"/>
                </a:solidFill>
                <a:effectLst/>
                <a:latin typeface="Arial" panose="020B0604020202020204" pitchFamily="34" charset="0"/>
                <a:ea typeface="+mn-ea"/>
                <a:cs typeface="+mn-cs"/>
              </a:rPr>
            </a:br>
            <a:r>
              <a:rPr lang="nl-BE" sz="1400" b="1" kern="1200" dirty="0">
                <a:solidFill>
                  <a:srgbClr val="000000"/>
                </a:solidFill>
                <a:effectLst/>
                <a:latin typeface="Arial" panose="020B0604020202020204" pitchFamily="34" charset="0"/>
                <a:ea typeface="+mn-ea"/>
                <a:cs typeface="+mn-cs"/>
              </a:rPr>
              <a:t>Un </a:t>
            </a:r>
            <a:r>
              <a:rPr lang="nl-BE" sz="1400" b="1" kern="1200" dirty="0" err="1">
                <a:solidFill>
                  <a:srgbClr val="000000"/>
                </a:solidFill>
                <a:effectLst/>
                <a:latin typeface="Arial" panose="020B0604020202020204" pitchFamily="34" charset="0"/>
                <a:ea typeface="+mn-ea"/>
                <a:cs typeface="+mn-cs"/>
              </a:rPr>
              <a:t>peu</a:t>
            </a:r>
            <a:br>
              <a:rPr lang="nl-BE" b="1" dirty="0">
                <a:solidFill>
                  <a:schemeClr val="tx1"/>
                </a:solidFill>
              </a:rPr>
            </a:br>
            <a:endParaRPr lang="fr-BE" b="1" dirty="0">
              <a:solidFill>
                <a:schemeClr val="tx1"/>
              </a:solidFill>
            </a:endParaRPr>
          </a:p>
        </p:txBody>
      </p:sp>
      <p:sp>
        <p:nvSpPr>
          <p:cNvPr id="9" name="Ovaal 8">
            <a:extLst>
              <a:ext uri="{FF2B5EF4-FFF2-40B4-BE49-F238E27FC236}">
                <a16:creationId xmlns:a16="http://schemas.microsoft.com/office/drawing/2014/main" id="{A9B222A0-6C40-40F7-B8F2-A807F3D6F3F4}"/>
              </a:ext>
            </a:extLst>
          </p:cNvPr>
          <p:cNvSpPr/>
          <p:nvPr/>
        </p:nvSpPr>
        <p:spPr>
          <a:xfrm>
            <a:off x="9052560" y="5027465"/>
            <a:ext cx="1391920" cy="1356285"/>
          </a:xfrm>
          <a:prstGeom prst="ellipse">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kern="1200" dirty="0">
                <a:solidFill>
                  <a:schemeClr val="tx1"/>
                </a:solidFill>
                <a:effectLst/>
                <a:latin typeface="Arial" panose="020B0604020202020204" pitchFamily="34" charset="0"/>
                <a:ea typeface="+mn-ea"/>
                <a:cs typeface="+mn-cs"/>
              </a:rPr>
              <a:t>1</a:t>
            </a:r>
            <a:br>
              <a:rPr lang="nl-BE" sz="2400" b="1" kern="1200" dirty="0">
                <a:solidFill>
                  <a:schemeClr val="tx1"/>
                </a:solidFill>
                <a:effectLst/>
                <a:latin typeface="Arial" panose="020B0604020202020204" pitchFamily="34" charset="0"/>
                <a:ea typeface="+mn-ea"/>
                <a:cs typeface="+mn-cs"/>
              </a:rPr>
            </a:br>
            <a:r>
              <a:rPr lang="nl-BE" sz="1600" b="1" kern="1200" dirty="0">
                <a:solidFill>
                  <a:schemeClr val="tx1"/>
                </a:solidFill>
                <a:effectLst/>
                <a:latin typeface="Arial" panose="020B0604020202020204" pitchFamily="34" charset="0"/>
                <a:ea typeface="+mn-ea"/>
                <a:cs typeface="+mn-cs"/>
              </a:rPr>
              <a:t>Nee/non</a:t>
            </a:r>
            <a:br>
              <a:rPr lang="nl-BE" b="1" dirty="0">
                <a:solidFill>
                  <a:schemeClr val="tx1"/>
                </a:solidFill>
              </a:rPr>
            </a:br>
            <a:endParaRPr lang="fr-BE" b="1" dirty="0">
              <a:solidFill>
                <a:schemeClr val="tx1"/>
              </a:solidFill>
            </a:endParaRPr>
          </a:p>
        </p:txBody>
      </p:sp>
      <p:sp>
        <p:nvSpPr>
          <p:cNvPr id="3" name="Rechthoek 2">
            <a:extLst>
              <a:ext uri="{FF2B5EF4-FFF2-40B4-BE49-F238E27FC236}">
                <a16:creationId xmlns:a16="http://schemas.microsoft.com/office/drawing/2014/main" id="{29EC8D1D-FA2E-48EC-81FC-7684B012D192}"/>
              </a:ext>
            </a:extLst>
          </p:cNvPr>
          <p:cNvSpPr/>
          <p:nvPr/>
        </p:nvSpPr>
        <p:spPr>
          <a:xfrm>
            <a:off x="6705600" y="0"/>
            <a:ext cx="5486400" cy="6858000"/>
          </a:xfrm>
          <a:prstGeom prst="rect">
            <a:avLst/>
          </a:prstGeom>
          <a:solidFill>
            <a:srgbClr val="0D0D0D"/>
          </a:solidFill>
          <a:ln w="57150">
            <a:solidFill>
              <a:srgbClr val="00F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t>→ Duidelijkheid rollen van alle betrokken partijen op de dag van het evenement</a:t>
            </a:r>
          </a:p>
          <a:p>
            <a:r>
              <a:rPr lang="fr-BE" dirty="0"/>
              <a:t>→ Clarté des rôles de toutes les parties concernées le jour de l'événement</a:t>
            </a:r>
            <a:r>
              <a:rPr lang="nl-BE" dirty="0"/>
              <a:t> </a:t>
            </a:r>
            <a:br>
              <a:rPr lang="nl-BE" dirty="0"/>
            </a:br>
            <a:endParaRPr lang="nl-BE" dirty="0"/>
          </a:p>
          <a:p>
            <a:r>
              <a:rPr lang="nl-BE" b="1" dirty="0"/>
              <a:t>→ Zeer strakke deadlines maakten het soms onmogelijk om info tijdig te bezorgen</a:t>
            </a:r>
          </a:p>
          <a:p>
            <a:r>
              <a:rPr lang="fr-BE" dirty="0"/>
              <a:t>→ Les délais très serrés ont parfois empêché de fournir les informations à temps</a:t>
            </a:r>
            <a:br>
              <a:rPr lang="nl-BE" dirty="0"/>
            </a:br>
            <a:br>
              <a:rPr lang="nl-BE" dirty="0"/>
            </a:br>
            <a:r>
              <a:rPr lang="nl-BE" b="1" dirty="0"/>
              <a:t>→ Info in brochure kwam niet overeen met wat er besproken was</a:t>
            </a:r>
          </a:p>
          <a:p>
            <a:r>
              <a:rPr lang="fr-BE" dirty="0"/>
              <a:t>→ Les informations contenues dans la brochure ne correspondent pas à ce qui a été discuté</a:t>
            </a:r>
            <a:endParaRPr lang="nl-BE" dirty="0"/>
          </a:p>
          <a:p>
            <a:endParaRPr lang="nl-BE" dirty="0"/>
          </a:p>
          <a:p>
            <a:r>
              <a:rPr lang="nl-BE" b="1" dirty="0"/>
              <a:t>→ Valideer een budgettabel niet zonder een schriftelijke bevestiging</a:t>
            </a:r>
          </a:p>
          <a:p>
            <a:r>
              <a:rPr lang="fr-BE" dirty="0"/>
              <a:t>→ Ne pas valider un tableau budgétaire sans confirmation écrite</a:t>
            </a:r>
          </a:p>
          <a:p>
            <a:endParaRPr lang="fr-BE" dirty="0"/>
          </a:p>
        </p:txBody>
      </p:sp>
    </p:spTree>
    <p:extLst>
      <p:ext uri="{BB962C8B-B14F-4D97-AF65-F5344CB8AC3E}">
        <p14:creationId xmlns:p14="http://schemas.microsoft.com/office/powerpoint/2010/main" val="283262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80">
                                          <p:stCondLst>
                                            <p:cond delay="0"/>
                                          </p:stCondLst>
                                        </p:cTn>
                                        <p:tgtEl>
                                          <p:spTgt spid="8"/>
                                        </p:tgtEl>
                                      </p:cBhvr>
                                    </p:animEffect>
                                    <p:anim calcmode="lin" valueType="num">
                                      <p:cBhvr>
                                        <p:cTn id="5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3" dur="26">
                                          <p:stCondLst>
                                            <p:cond delay="650"/>
                                          </p:stCondLst>
                                        </p:cTn>
                                        <p:tgtEl>
                                          <p:spTgt spid="8"/>
                                        </p:tgtEl>
                                      </p:cBhvr>
                                      <p:to x="100000" y="60000"/>
                                    </p:animScale>
                                    <p:animScale>
                                      <p:cBhvr>
                                        <p:cTn id="64" dur="166" decel="50000">
                                          <p:stCondLst>
                                            <p:cond delay="676"/>
                                          </p:stCondLst>
                                        </p:cTn>
                                        <p:tgtEl>
                                          <p:spTgt spid="8"/>
                                        </p:tgtEl>
                                      </p:cBhvr>
                                      <p:to x="100000" y="100000"/>
                                    </p:animScale>
                                    <p:animScale>
                                      <p:cBhvr>
                                        <p:cTn id="65" dur="26">
                                          <p:stCondLst>
                                            <p:cond delay="1312"/>
                                          </p:stCondLst>
                                        </p:cTn>
                                        <p:tgtEl>
                                          <p:spTgt spid="8"/>
                                        </p:tgtEl>
                                      </p:cBhvr>
                                      <p:to x="100000" y="80000"/>
                                    </p:animScale>
                                    <p:animScale>
                                      <p:cBhvr>
                                        <p:cTn id="66" dur="166" decel="50000">
                                          <p:stCondLst>
                                            <p:cond delay="1338"/>
                                          </p:stCondLst>
                                        </p:cTn>
                                        <p:tgtEl>
                                          <p:spTgt spid="8"/>
                                        </p:tgtEl>
                                      </p:cBhvr>
                                      <p:to x="100000" y="100000"/>
                                    </p:animScale>
                                    <p:animScale>
                                      <p:cBhvr>
                                        <p:cTn id="67" dur="26">
                                          <p:stCondLst>
                                            <p:cond delay="1642"/>
                                          </p:stCondLst>
                                        </p:cTn>
                                        <p:tgtEl>
                                          <p:spTgt spid="8"/>
                                        </p:tgtEl>
                                      </p:cBhvr>
                                      <p:to x="100000" y="90000"/>
                                    </p:animScale>
                                    <p:animScale>
                                      <p:cBhvr>
                                        <p:cTn id="68" dur="166" decel="50000">
                                          <p:stCondLst>
                                            <p:cond delay="1668"/>
                                          </p:stCondLst>
                                        </p:cTn>
                                        <p:tgtEl>
                                          <p:spTgt spid="8"/>
                                        </p:tgtEl>
                                      </p:cBhvr>
                                      <p:to x="100000" y="100000"/>
                                    </p:animScale>
                                    <p:animScale>
                                      <p:cBhvr>
                                        <p:cTn id="69" dur="26">
                                          <p:stCondLst>
                                            <p:cond delay="1808"/>
                                          </p:stCondLst>
                                        </p:cTn>
                                        <p:tgtEl>
                                          <p:spTgt spid="8"/>
                                        </p:tgtEl>
                                      </p:cBhvr>
                                      <p:to x="100000" y="95000"/>
                                    </p:animScale>
                                    <p:animScale>
                                      <p:cBhvr>
                                        <p:cTn id="70" dur="166" decel="50000">
                                          <p:stCondLst>
                                            <p:cond delay="1834"/>
                                          </p:stCondLst>
                                        </p:cTn>
                                        <p:tgtEl>
                                          <p:spTgt spid="8"/>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down)">
                                      <p:cBhvr>
                                        <p:cTn id="73" dur="580">
                                          <p:stCondLst>
                                            <p:cond delay="0"/>
                                          </p:stCondLst>
                                        </p:cTn>
                                        <p:tgtEl>
                                          <p:spTgt spid="9"/>
                                        </p:tgtEl>
                                      </p:cBhvr>
                                    </p:animEffect>
                                    <p:anim calcmode="lin" valueType="num">
                                      <p:cBhvr>
                                        <p:cTn id="7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9" dur="26">
                                          <p:stCondLst>
                                            <p:cond delay="650"/>
                                          </p:stCondLst>
                                        </p:cTn>
                                        <p:tgtEl>
                                          <p:spTgt spid="9"/>
                                        </p:tgtEl>
                                      </p:cBhvr>
                                      <p:to x="100000" y="60000"/>
                                    </p:animScale>
                                    <p:animScale>
                                      <p:cBhvr>
                                        <p:cTn id="80" dur="166" decel="50000">
                                          <p:stCondLst>
                                            <p:cond delay="676"/>
                                          </p:stCondLst>
                                        </p:cTn>
                                        <p:tgtEl>
                                          <p:spTgt spid="9"/>
                                        </p:tgtEl>
                                      </p:cBhvr>
                                      <p:to x="100000" y="100000"/>
                                    </p:animScale>
                                    <p:animScale>
                                      <p:cBhvr>
                                        <p:cTn id="81" dur="26">
                                          <p:stCondLst>
                                            <p:cond delay="1312"/>
                                          </p:stCondLst>
                                        </p:cTn>
                                        <p:tgtEl>
                                          <p:spTgt spid="9"/>
                                        </p:tgtEl>
                                      </p:cBhvr>
                                      <p:to x="100000" y="80000"/>
                                    </p:animScale>
                                    <p:animScale>
                                      <p:cBhvr>
                                        <p:cTn id="82" dur="166" decel="50000">
                                          <p:stCondLst>
                                            <p:cond delay="1338"/>
                                          </p:stCondLst>
                                        </p:cTn>
                                        <p:tgtEl>
                                          <p:spTgt spid="9"/>
                                        </p:tgtEl>
                                      </p:cBhvr>
                                      <p:to x="100000" y="100000"/>
                                    </p:animScale>
                                    <p:animScale>
                                      <p:cBhvr>
                                        <p:cTn id="83" dur="26">
                                          <p:stCondLst>
                                            <p:cond delay="1642"/>
                                          </p:stCondLst>
                                        </p:cTn>
                                        <p:tgtEl>
                                          <p:spTgt spid="9"/>
                                        </p:tgtEl>
                                      </p:cBhvr>
                                      <p:to x="100000" y="90000"/>
                                    </p:animScale>
                                    <p:animScale>
                                      <p:cBhvr>
                                        <p:cTn id="84" dur="166" decel="50000">
                                          <p:stCondLst>
                                            <p:cond delay="1668"/>
                                          </p:stCondLst>
                                        </p:cTn>
                                        <p:tgtEl>
                                          <p:spTgt spid="9"/>
                                        </p:tgtEl>
                                      </p:cBhvr>
                                      <p:to x="100000" y="100000"/>
                                    </p:animScale>
                                    <p:animScale>
                                      <p:cBhvr>
                                        <p:cTn id="85" dur="26">
                                          <p:stCondLst>
                                            <p:cond delay="1808"/>
                                          </p:stCondLst>
                                        </p:cTn>
                                        <p:tgtEl>
                                          <p:spTgt spid="9"/>
                                        </p:tgtEl>
                                      </p:cBhvr>
                                      <p:to x="100000" y="95000"/>
                                    </p:animScale>
                                    <p:animScale>
                                      <p:cBhvr>
                                        <p:cTn id="86" dur="166" decel="50000">
                                          <p:stCondLst>
                                            <p:cond delay="1834"/>
                                          </p:stCondLst>
                                        </p:cTn>
                                        <p:tgtEl>
                                          <p:spTgt spid="9"/>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 calcmode="lin" valueType="num">
                                      <p:cBhvr additive="base">
                                        <p:cTn id="91" dur="500" fill="hold"/>
                                        <p:tgtEl>
                                          <p:spTgt spid="3"/>
                                        </p:tgtEl>
                                        <p:attrNameLst>
                                          <p:attrName>ppt_x</p:attrName>
                                        </p:attrNameLst>
                                      </p:cBhvr>
                                      <p:tavLst>
                                        <p:tav tm="0">
                                          <p:val>
                                            <p:strVal val="1+#ppt_w/2"/>
                                          </p:val>
                                        </p:tav>
                                        <p:tav tm="100000">
                                          <p:val>
                                            <p:strVal val="#ppt_x"/>
                                          </p:val>
                                        </p:tav>
                                      </p:tavLst>
                                    </p:anim>
                                    <p:anim calcmode="lin" valueType="num">
                                      <p:cBhvr additive="base">
                                        <p:cTn id="9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5E104-179B-4C0F-BB30-6EA9BC7D6C0A}"/>
              </a:ext>
            </a:extLst>
          </p:cNvPr>
          <p:cNvSpPr>
            <a:spLocks noGrp="1"/>
          </p:cNvSpPr>
          <p:nvPr>
            <p:ph type="ctrTitle"/>
          </p:nvPr>
        </p:nvSpPr>
        <p:spPr>
          <a:xfrm>
            <a:off x="1127125" y="3003777"/>
            <a:ext cx="5349874" cy="2387600"/>
          </a:xfrm>
        </p:spPr>
        <p:txBody>
          <a:bodyPr/>
          <a:lstStyle/>
          <a:p>
            <a:pPr algn="l"/>
            <a:r>
              <a:rPr lang="nl-NL" sz="4000" dirty="0"/>
              <a:t>Werd u tijdig geïnformeerd?</a:t>
            </a:r>
            <a:br>
              <a:rPr lang="nl-NL" sz="4000" dirty="0"/>
            </a:br>
            <a:br>
              <a:rPr lang="nl-NL" sz="4000" dirty="0"/>
            </a:br>
            <a:r>
              <a:rPr lang="fr-BE" sz="4000" dirty="0"/>
              <a:t>Avez-vous été informé en temps utile ?</a:t>
            </a:r>
          </a:p>
        </p:txBody>
      </p:sp>
      <p:sp>
        <p:nvSpPr>
          <p:cNvPr id="4" name="Ovaal 3">
            <a:extLst>
              <a:ext uri="{FF2B5EF4-FFF2-40B4-BE49-F238E27FC236}">
                <a16:creationId xmlns:a16="http://schemas.microsoft.com/office/drawing/2014/main" id="{AE56B45E-4C67-476E-B112-D7A6564B5C71}"/>
              </a:ext>
            </a:extLst>
          </p:cNvPr>
          <p:cNvSpPr/>
          <p:nvPr/>
        </p:nvSpPr>
        <p:spPr>
          <a:xfrm>
            <a:off x="6843485" y="707571"/>
            <a:ext cx="2137955" cy="2167709"/>
          </a:xfrm>
          <a:prstGeom prst="ellipse">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dirty="0">
                <a:solidFill>
                  <a:schemeClr val="tx1"/>
                </a:solidFill>
              </a:rPr>
              <a:t>41 </a:t>
            </a:r>
            <a:r>
              <a:rPr lang="nl-BE" sz="2400" b="1" dirty="0">
                <a:solidFill>
                  <a:schemeClr val="tx1"/>
                </a:solidFill>
              </a:rPr>
              <a:t>Ja/</a:t>
            </a:r>
            <a:r>
              <a:rPr lang="nl-BE" sz="2400" b="1" dirty="0" err="1">
                <a:solidFill>
                  <a:schemeClr val="tx1"/>
                </a:solidFill>
              </a:rPr>
              <a:t>Oui</a:t>
            </a:r>
            <a:br>
              <a:rPr lang="nl-BE" sz="2400" b="1" dirty="0">
                <a:solidFill>
                  <a:schemeClr val="tx1"/>
                </a:solidFill>
              </a:rPr>
            </a:br>
            <a:endParaRPr lang="fr-BE" sz="2400" b="1" dirty="0">
              <a:solidFill>
                <a:schemeClr val="tx1"/>
              </a:solidFill>
            </a:endParaRPr>
          </a:p>
        </p:txBody>
      </p:sp>
      <p:sp>
        <p:nvSpPr>
          <p:cNvPr id="6" name="Ovaal 5">
            <a:extLst>
              <a:ext uri="{FF2B5EF4-FFF2-40B4-BE49-F238E27FC236}">
                <a16:creationId xmlns:a16="http://schemas.microsoft.com/office/drawing/2014/main" id="{5F59CC25-38BD-42D1-BAA5-384795FBEDAF}"/>
              </a:ext>
            </a:extLst>
          </p:cNvPr>
          <p:cNvSpPr/>
          <p:nvPr/>
        </p:nvSpPr>
        <p:spPr>
          <a:xfrm>
            <a:off x="9083040" y="1457008"/>
            <a:ext cx="1587410" cy="1546769"/>
          </a:xfrm>
          <a:prstGeom prst="ellipse">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tx1"/>
                </a:solidFill>
              </a:rPr>
              <a:t>15</a:t>
            </a:r>
          </a:p>
          <a:p>
            <a:pPr algn="ctr"/>
            <a:r>
              <a:rPr lang="nl-BE" sz="1400" b="1" kern="1200" dirty="0">
                <a:solidFill>
                  <a:srgbClr val="000000"/>
                </a:solidFill>
                <a:effectLst/>
                <a:latin typeface="Arial" panose="020B0604020202020204" pitchFamily="34" charset="0"/>
                <a:ea typeface="+mn-ea"/>
                <a:cs typeface="+mn-cs"/>
              </a:rPr>
              <a:t>Enigszins/</a:t>
            </a:r>
            <a:br>
              <a:rPr lang="nl-BE" sz="1400" b="1" kern="1200" dirty="0">
                <a:solidFill>
                  <a:srgbClr val="000000"/>
                </a:solidFill>
                <a:effectLst/>
                <a:latin typeface="Arial" panose="020B0604020202020204" pitchFamily="34" charset="0"/>
                <a:ea typeface="+mn-ea"/>
                <a:cs typeface="+mn-cs"/>
              </a:rPr>
            </a:br>
            <a:r>
              <a:rPr lang="nl-BE" sz="1400" b="1" kern="1200" dirty="0">
                <a:solidFill>
                  <a:srgbClr val="000000"/>
                </a:solidFill>
                <a:effectLst/>
                <a:latin typeface="Arial" panose="020B0604020202020204" pitchFamily="34" charset="0"/>
                <a:ea typeface="+mn-ea"/>
                <a:cs typeface="+mn-cs"/>
              </a:rPr>
              <a:t>Un </a:t>
            </a:r>
            <a:r>
              <a:rPr lang="nl-BE" sz="1400" b="1" kern="1200" dirty="0" err="1">
                <a:solidFill>
                  <a:srgbClr val="000000"/>
                </a:solidFill>
                <a:effectLst/>
                <a:latin typeface="Arial" panose="020B0604020202020204" pitchFamily="34" charset="0"/>
                <a:ea typeface="+mn-ea"/>
                <a:cs typeface="+mn-cs"/>
              </a:rPr>
              <a:t>peu</a:t>
            </a:r>
            <a:br>
              <a:rPr lang="nl-BE" b="1" dirty="0">
                <a:solidFill>
                  <a:schemeClr val="tx1"/>
                </a:solidFill>
              </a:rPr>
            </a:br>
            <a:endParaRPr lang="fr-BE" b="1" dirty="0">
              <a:solidFill>
                <a:schemeClr val="tx1"/>
              </a:solidFill>
            </a:endParaRPr>
          </a:p>
        </p:txBody>
      </p:sp>
      <p:sp>
        <p:nvSpPr>
          <p:cNvPr id="7" name="Ovaal 6">
            <a:extLst>
              <a:ext uri="{FF2B5EF4-FFF2-40B4-BE49-F238E27FC236}">
                <a16:creationId xmlns:a16="http://schemas.microsoft.com/office/drawing/2014/main" id="{5D1832FC-B3D9-4920-A5F4-3A914A019177}"/>
              </a:ext>
            </a:extLst>
          </p:cNvPr>
          <p:cNvSpPr/>
          <p:nvPr/>
        </p:nvSpPr>
        <p:spPr>
          <a:xfrm>
            <a:off x="6914605" y="3429000"/>
            <a:ext cx="2137955" cy="2167709"/>
          </a:xfrm>
          <a:prstGeom prst="ellipse">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dirty="0">
                <a:solidFill>
                  <a:schemeClr val="tx1"/>
                </a:solidFill>
              </a:rPr>
              <a:t>8 </a:t>
            </a:r>
            <a:r>
              <a:rPr lang="nl-BE" sz="2400" b="1" dirty="0">
                <a:solidFill>
                  <a:schemeClr val="tx1"/>
                </a:solidFill>
              </a:rPr>
              <a:t>Ja/</a:t>
            </a:r>
            <a:r>
              <a:rPr lang="nl-BE" sz="2400" b="1" dirty="0" err="1">
                <a:solidFill>
                  <a:schemeClr val="tx1"/>
                </a:solidFill>
              </a:rPr>
              <a:t>Oui</a:t>
            </a:r>
            <a:br>
              <a:rPr lang="nl-BE" sz="2400" b="1" dirty="0">
                <a:solidFill>
                  <a:schemeClr val="tx1"/>
                </a:solidFill>
              </a:rPr>
            </a:br>
            <a:endParaRPr lang="fr-BE" sz="2400" b="1" dirty="0">
              <a:solidFill>
                <a:schemeClr val="tx1"/>
              </a:solidFill>
            </a:endParaRPr>
          </a:p>
        </p:txBody>
      </p:sp>
      <p:sp>
        <p:nvSpPr>
          <p:cNvPr id="8" name="Ovaal 7">
            <a:extLst>
              <a:ext uri="{FF2B5EF4-FFF2-40B4-BE49-F238E27FC236}">
                <a16:creationId xmlns:a16="http://schemas.microsoft.com/office/drawing/2014/main" id="{642FCF72-56BD-4948-B7D6-6402F172E66C}"/>
              </a:ext>
            </a:extLst>
          </p:cNvPr>
          <p:cNvSpPr/>
          <p:nvPr/>
        </p:nvSpPr>
        <p:spPr>
          <a:xfrm>
            <a:off x="9261565" y="3234509"/>
            <a:ext cx="1587410" cy="1546769"/>
          </a:xfrm>
          <a:prstGeom prst="ellipse">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tx1"/>
                </a:solidFill>
              </a:rPr>
              <a:t>2 </a:t>
            </a:r>
            <a:r>
              <a:rPr lang="nl-BE" sz="1400" b="1" kern="1200" dirty="0">
                <a:solidFill>
                  <a:srgbClr val="000000"/>
                </a:solidFill>
                <a:effectLst/>
                <a:latin typeface="Arial" panose="020B0604020202020204" pitchFamily="34" charset="0"/>
                <a:ea typeface="+mn-ea"/>
                <a:cs typeface="+mn-cs"/>
              </a:rPr>
              <a:t>Enigszins/</a:t>
            </a:r>
            <a:br>
              <a:rPr lang="nl-BE" sz="1400" b="1" kern="1200" dirty="0">
                <a:solidFill>
                  <a:srgbClr val="000000"/>
                </a:solidFill>
                <a:effectLst/>
                <a:latin typeface="Arial" panose="020B0604020202020204" pitchFamily="34" charset="0"/>
                <a:ea typeface="+mn-ea"/>
                <a:cs typeface="+mn-cs"/>
              </a:rPr>
            </a:br>
            <a:r>
              <a:rPr lang="nl-BE" sz="1400" b="1" kern="1200" dirty="0">
                <a:solidFill>
                  <a:srgbClr val="000000"/>
                </a:solidFill>
                <a:effectLst/>
                <a:latin typeface="Arial" panose="020B0604020202020204" pitchFamily="34" charset="0"/>
                <a:ea typeface="+mn-ea"/>
                <a:cs typeface="+mn-cs"/>
              </a:rPr>
              <a:t>Un </a:t>
            </a:r>
            <a:r>
              <a:rPr lang="nl-BE" sz="1400" b="1" kern="1200" dirty="0" err="1">
                <a:solidFill>
                  <a:srgbClr val="000000"/>
                </a:solidFill>
                <a:effectLst/>
                <a:latin typeface="Arial" panose="020B0604020202020204" pitchFamily="34" charset="0"/>
                <a:ea typeface="+mn-ea"/>
                <a:cs typeface="+mn-cs"/>
              </a:rPr>
              <a:t>peu</a:t>
            </a:r>
            <a:br>
              <a:rPr lang="nl-BE" b="1" dirty="0">
                <a:solidFill>
                  <a:schemeClr val="tx1"/>
                </a:solidFill>
              </a:rPr>
            </a:br>
            <a:endParaRPr lang="fr-BE" b="1" dirty="0">
              <a:solidFill>
                <a:schemeClr val="tx1"/>
              </a:solidFill>
            </a:endParaRPr>
          </a:p>
        </p:txBody>
      </p:sp>
      <p:sp>
        <p:nvSpPr>
          <p:cNvPr id="9" name="Ovaal 8">
            <a:extLst>
              <a:ext uri="{FF2B5EF4-FFF2-40B4-BE49-F238E27FC236}">
                <a16:creationId xmlns:a16="http://schemas.microsoft.com/office/drawing/2014/main" id="{A9B222A0-6C40-40F7-B8F2-A807F3D6F3F4}"/>
              </a:ext>
            </a:extLst>
          </p:cNvPr>
          <p:cNvSpPr/>
          <p:nvPr/>
        </p:nvSpPr>
        <p:spPr>
          <a:xfrm>
            <a:off x="9052560" y="5027465"/>
            <a:ext cx="1391920" cy="1356285"/>
          </a:xfrm>
          <a:prstGeom prst="ellipse">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kern="1200" dirty="0">
                <a:solidFill>
                  <a:schemeClr val="tx1"/>
                </a:solidFill>
                <a:effectLst/>
                <a:latin typeface="Arial" panose="020B0604020202020204" pitchFamily="34" charset="0"/>
                <a:ea typeface="+mn-ea"/>
                <a:cs typeface="+mn-cs"/>
              </a:rPr>
              <a:t>1</a:t>
            </a:r>
            <a:br>
              <a:rPr lang="nl-BE" sz="2400" b="1" kern="1200" dirty="0">
                <a:solidFill>
                  <a:schemeClr val="tx1"/>
                </a:solidFill>
                <a:effectLst/>
                <a:latin typeface="Arial" panose="020B0604020202020204" pitchFamily="34" charset="0"/>
                <a:ea typeface="+mn-ea"/>
                <a:cs typeface="+mn-cs"/>
              </a:rPr>
            </a:br>
            <a:r>
              <a:rPr lang="nl-BE" sz="1600" b="1" kern="1200" dirty="0">
                <a:solidFill>
                  <a:schemeClr val="tx1"/>
                </a:solidFill>
                <a:effectLst/>
                <a:latin typeface="Arial" panose="020B0604020202020204" pitchFamily="34" charset="0"/>
                <a:ea typeface="+mn-ea"/>
                <a:cs typeface="+mn-cs"/>
              </a:rPr>
              <a:t>Nee/non</a:t>
            </a:r>
            <a:br>
              <a:rPr lang="nl-BE" b="1" dirty="0">
                <a:solidFill>
                  <a:schemeClr val="tx1"/>
                </a:solidFill>
              </a:rPr>
            </a:br>
            <a:endParaRPr lang="fr-BE" b="1" dirty="0">
              <a:solidFill>
                <a:schemeClr val="tx1"/>
              </a:solidFill>
            </a:endParaRPr>
          </a:p>
        </p:txBody>
      </p:sp>
      <p:sp>
        <p:nvSpPr>
          <p:cNvPr id="10" name="Ovaal 9">
            <a:extLst>
              <a:ext uri="{FF2B5EF4-FFF2-40B4-BE49-F238E27FC236}">
                <a16:creationId xmlns:a16="http://schemas.microsoft.com/office/drawing/2014/main" id="{1C7FED5C-D61A-400F-A647-A6B289508CE8}"/>
              </a:ext>
            </a:extLst>
          </p:cNvPr>
          <p:cNvSpPr/>
          <p:nvPr/>
        </p:nvSpPr>
        <p:spPr>
          <a:xfrm>
            <a:off x="10195561" y="386561"/>
            <a:ext cx="1391920" cy="1356285"/>
          </a:xfrm>
          <a:prstGeom prst="ellipse">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tx1"/>
                </a:solidFill>
                <a:latin typeface="Arial" panose="020B0604020202020204" pitchFamily="34" charset="0"/>
              </a:rPr>
              <a:t>4</a:t>
            </a:r>
            <a:br>
              <a:rPr lang="nl-BE" sz="2400" b="1" kern="1200" dirty="0">
                <a:solidFill>
                  <a:schemeClr val="tx1"/>
                </a:solidFill>
                <a:effectLst/>
                <a:latin typeface="Arial" panose="020B0604020202020204" pitchFamily="34" charset="0"/>
                <a:ea typeface="+mn-ea"/>
                <a:cs typeface="+mn-cs"/>
              </a:rPr>
            </a:br>
            <a:r>
              <a:rPr lang="nl-BE" sz="1600" b="1" kern="1200" dirty="0">
                <a:solidFill>
                  <a:schemeClr val="tx1"/>
                </a:solidFill>
                <a:effectLst/>
                <a:latin typeface="Arial" panose="020B0604020202020204" pitchFamily="34" charset="0"/>
                <a:ea typeface="+mn-ea"/>
                <a:cs typeface="+mn-cs"/>
              </a:rPr>
              <a:t>Nee/non</a:t>
            </a:r>
            <a:br>
              <a:rPr lang="nl-BE" b="1" dirty="0">
                <a:solidFill>
                  <a:schemeClr val="tx1"/>
                </a:solidFill>
              </a:rPr>
            </a:br>
            <a:endParaRPr lang="fr-BE" b="1" dirty="0">
              <a:solidFill>
                <a:schemeClr val="tx1"/>
              </a:solidFill>
            </a:endParaRPr>
          </a:p>
        </p:txBody>
      </p:sp>
      <p:sp>
        <p:nvSpPr>
          <p:cNvPr id="11" name="Rechthoek 10">
            <a:extLst>
              <a:ext uri="{FF2B5EF4-FFF2-40B4-BE49-F238E27FC236}">
                <a16:creationId xmlns:a16="http://schemas.microsoft.com/office/drawing/2014/main" id="{E85E09AB-5F23-4F58-AF0A-3551F7CFE943}"/>
              </a:ext>
            </a:extLst>
          </p:cNvPr>
          <p:cNvSpPr/>
          <p:nvPr/>
        </p:nvSpPr>
        <p:spPr>
          <a:xfrm>
            <a:off x="6705600" y="0"/>
            <a:ext cx="5486400" cy="6858000"/>
          </a:xfrm>
          <a:prstGeom prst="rect">
            <a:avLst/>
          </a:prstGeom>
          <a:solidFill>
            <a:srgbClr val="0D0D0D"/>
          </a:solidFill>
          <a:ln w="57150">
            <a:solidFill>
              <a:srgbClr val="00F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t>→ Deadlines duidelijk aangeven</a:t>
            </a:r>
          </a:p>
          <a:p>
            <a:r>
              <a:rPr lang="fr-BE" dirty="0"/>
              <a:t>→ Fixer clairement les délais</a:t>
            </a:r>
            <a:br>
              <a:rPr lang="nl-BE" dirty="0"/>
            </a:br>
            <a:endParaRPr lang="nl-BE" dirty="0"/>
          </a:p>
          <a:p>
            <a:r>
              <a:rPr lang="nl-BE" b="1" dirty="0"/>
              <a:t>→ Thema zo snel mogelijk bekend maken (januari)</a:t>
            </a:r>
          </a:p>
          <a:p>
            <a:r>
              <a:rPr lang="fr-BE" dirty="0"/>
              <a:t>→ Thème à annoncer dès que possible (janvier)</a:t>
            </a:r>
            <a:br>
              <a:rPr lang="nl-BE" dirty="0"/>
            </a:br>
            <a:br>
              <a:rPr lang="nl-BE" dirty="0"/>
            </a:br>
            <a:r>
              <a:rPr lang="nl-BE" b="1" dirty="0"/>
              <a:t>→ Off-topic partners willen graag eerder uitgenodigd worden om te registreren</a:t>
            </a:r>
          </a:p>
          <a:p>
            <a:r>
              <a:rPr lang="fr-BE" dirty="0"/>
              <a:t>→ Les partenaires hors thématique aimeraient être invités à s'inscrire plus tôt.</a:t>
            </a:r>
          </a:p>
          <a:p>
            <a:endParaRPr lang="nl-BE" dirty="0"/>
          </a:p>
          <a:p>
            <a:r>
              <a:rPr lang="nl-BE" b="1" dirty="0"/>
              <a:t>→ Meer tijd om tekst voor activiteiten te schrijven</a:t>
            </a:r>
          </a:p>
          <a:p>
            <a:r>
              <a:rPr lang="fr-BE" dirty="0"/>
              <a:t>→ Plus de temps pour rédiger les textes des activités</a:t>
            </a:r>
          </a:p>
          <a:p>
            <a:endParaRPr lang="fr-BE" dirty="0"/>
          </a:p>
        </p:txBody>
      </p:sp>
    </p:spTree>
    <p:extLst>
      <p:ext uri="{BB962C8B-B14F-4D97-AF65-F5344CB8AC3E}">
        <p14:creationId xmlns:p14="http://schemas.microsoft.com/office/powerpoint/2010/main" val="22347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A2D0C3-EB18-4394-96AA-5A7BEF864396}"/>
              </a:ext>
            </a:extLst>
          </p:cNvPr>
          <p:cNvSpPr>
            <a:spLocks noGrp="1"/>
          </p:cNvSpPr>
          <p:nvPr>
            <p:ph type="ctrTitle"/>
          </p:nvPr>
        </p:nvSpPr>
        <p:spPr>
          <a:xfrm>
            <a:off x="1009877" y="2687263"/>
            <a:ext cx="10172246" cy="2387600"/>
          </a:xfrm>
        </p:spPr>
        <p:txBody>
          <a:bodyPr/>
          <a:lstStyle/>
          <a:p>
            <a:r>
              <a:rPr lang="nl-NL" sz="4000" dirty="0"/>
              <a:t>In welke mate voldeed het evenement aan uw verwachtingen?</a:t>
            </a:r>
            <a:br>
              <a:rPr lang="nl-NL" sz="4000" dirty="0"/>
            </a:br>
            <a:br>
              <a:rPr lang="nl-NL" sz="4000" dirty="0"/>
            </a:br>
            <a:r>
              <a:rPr lang="fr-BE" sz="4000" dirty="0"/>
              <a:t>Dans quelle mesure l'événement a-t-il répondu à vos attentes ?</a:t>
            </a:r>
            <a:br>
              <a:rPr lang="fr-BE" sz="4000" dirty="0"/>
            </a:br>
            <a:endParaRPr lang="fr-BE" sz="4000" dirty="0"/>
          </a:p>
        </p:txBody>
      </p:sp>
    </p:spTree>
    <p:extLst>
      <p:ext uri="{BB962C8B-B14F-4D97-AF65-F5344CB8AC3E}">
        <p14:creationId xmlns:p14="http://schemas.microsoft.com/office/powerpoint/2010/main" val="3587493636"/>
      </p:ext>
    </p:extLst>
  </p:cSld>
  <p:clrMapOvr>
    <a:masterClrMapping/>
  </p:clrMapOvr>
  <p:transition spd="med">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0D878FA-7182-4931-A398-8A18916D9743}"/>
              </a:ext>
            </a:extLst>
          </p:cNvPr>
          <p:cNvSpPr txBox="1"/>
          <p:nvPr/>
        </p:nvSpPr>
        <p:spPr>
          <a:xfrm>
            <a:off x="1715785" y="2106202"/>
            <a:ext cx="2614818" cy="2215991"/>
          </a:xfrm>
          <a:prstGeom prst="rect">
            <a:avLst/>
          </a:prstGeom>
          <a:noFill/>
        </p:spPr>
        <p:txBody>
          <a:bodyPr wrap="none" rtlCol="0">
            <a:spAutoFit/>
          </a:bodyPr>
          <a:lstStyle/>
          <a:p>
            <a:r>
              <a:rPr lang="nl-BE" sz="13800" dirty="0"/>
              <a:t>🤩</a:t>
            </a:r>
            <a:endParaRPr lang="fr-BE" sz="13800" dirty="0"/>
          </a:p>
        </p:txBody>
      </p:sp>
      <p:sp>
        <p:nvSpPr>
          <p:cNvPr id="7" name="Tekstballon: rechthoek 6">
            <a:extLst>
              <a:ext uri="{FF2B5EF4-FFF2-40B4-BE49-F238E27FC236}">
                <a16:creationId xmlns:a16="http://schemas.microsoft.com/office/drawing/2014/main" id="{22F2A7E5-A437-4FBE-8FAE-61574E92285D}"/>
              </a:ext>
            </a:extLst>
          </p:cNvPr>
          <p:cNvSpPr/>
          <p:nvPr/>
        </p:nvSpPr>
        <p:spPr>
          <a:xfrm>
            <a:off x="528657" y="1294543"/>
            <a:ext cx="3313878" cy="655761"/>
          </a:xfrm>
          <a:prstGeom prst="wedgeRectCallout">
            <a:avLst>
              <a:gd name="adj1" fmla="val 20661"/>
              <a:gd name="adj2" fmla="val 898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rPr>
              <a:t>Oversteeg mijn verwachtingen! (21)</a:t>
            </a:r>
          </a:p>
          <a:p>
            <a:pPr algn="ctr"/>
            <a:r>
              <a:rPr lang="fr-BE" sz="1400" b="1" dirty="0">
                <a:solidFill>
                  <a:schemeClr val="tx1"/>
                </a:solidFill>
                <a:latin typeface="+mj-lt"/>
              </a:rPr>
              <a:t>A dépassé mes espérances ! (21)</a:t>
            </a:r>
          </a:p>
        </p:txBody>
      </p:sp>
      <p:sp>
        <p:nvSpPr>
          <p:cNvPr id="8" name="Tekstvak 7">
            <a:extLst>
              <a:ext uri="{FF2B5EF4-FFF2-40B4-BE49-F238E27FC236}">
                <a16:creationId xmlns:a16="http://schemas.microsoft.com/office/drawing/2014/main" id="{822C506D-5DCD-4A77-A6FE-9BB1CA1963DA}"/>
              </a:ext>
            </a:extLst>
          </p:cNvPr>
          <p:cNvSpPr txBox="1"/>
          <p:nvPr/>
        </p:nvSpPr>
        <p:spPr>
          <a:xfrm>
            <a:off x="3935446" y="1213498"/>
            <a:ext cx="4248083" cy="3770263"/>
          </a:xfrm>
          <a:prstGeom prst="rect">
            <a:avLst/>
          </a:prstGeom>
          <a:noFill/>
        </p:spPr>
        <p:txBody>
          <a:bodyPr wrap="square" rtlCol="0">
            <a:spAutoFit/>
          </a:bodyPr>
          <a:lstStyle/>
          <a:p>
            <a:r>
              <a:rPr lang="nl-BE" sz="23900" dirty="0"/>
              <a:t>😌</a:t>
            </a:r>
            <a:endParaRPr lang="fr-BE" sz="23900" dirty="0"/>
          </a:p>
        </p:txBody>
      </p:sp>
      <p:sp>
        <p:nvSpPr>
          <p:cNvPr id="9" name="Tekstballon: rechthoek 8">
            <a:extLst>
              <a:ext uri="{FF2B5EF4-FFF2-40B4-BE49-F238E27FC236}">
                <a16:creationId xmlns:a16="http://schemas.microsoft.com/office/drawing/2014/main" id="{519E5CFC-4132-4085-8378-16E7D26D0995}"/>
              </a:ext>
            </a:extLst>
          </p:cNvPr>
          <p:cNvSpPr/>
          <p:nvPr/>
        </p:nvSpPr>
        <p:spPr>
          <a:xfrm>
            <a:off x="4336418" y="5145639"/>
            <a:ext cx="4653470" cy="655761"/>
          </a:xfrm>
          <a:prstGeom prst="wedgeRectCallout">
            <a:avLst>
              <a:gd name="adj1" fmla="val 3214"/>
              <a:gd name="adj2" fmla="val -1075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Voldoende beantwoord aan mijn verwachtingen </a:t>
            </a:r>
            <a:r>
              <a:rPr lang="nl-BE" sz="1400" b="1" dirty="0">
                <a:solidFill>
                  <a:schemeClr val="tx1"/>
                </a:solidFill>
                <a:latin typeface="+mj-lt"/>
              </a:rPr>
              <a:t>(48)</a:t>
            </a:r>
          </a:p>
          <a:p>
            <a:pPr algn="ctr"/>
            <a:r>
              <a:rPr lang="fr-BE" sz="1400" b="1" dirty="0">
                <a:solidFill>
                  <a:schemeClr val="tx1"/>
                </a:solidFill>
                <a:latin typeface="+mj-lt"/>
              </a:rPr>
              <a:t>A suffisamment répondu à mes attentes (48)</a:t>
            </a:r>
          </a:p>
        </p:txBody>
      </p:sp>
      <p:sp>
        <p:nvSpPr>
          <p:cNvPr id="10" name="Tekstballon: rechthoek 9">
            <a:extLst>
              <a:ext uri="{FF2B5EF4-FFF2-40B4-BE49-F238E27FC236}">
                <a16:creationId xmlns:a16="http://schemas.microsoft.com/office/drawing/2014/main" id="{5C253AF1-6D7A-43A6-8172-D0DD8D8B3A11}"/>
              </a:ext>
            </a:extLst>
          </p:cNvPr>
          <p:cNvSpPr/>
          <p:nvPr/>
        </p:nvSpPr>
        <p:spPr>
          <a:xfrm>
            <a:off x="8013199" y="1287246"/>
            <a:ext cx="3650144" cy="655761"/>
          </a:xfrm>
          <a:prstGeom prst="wedgeRectCallout">
            <a:avLst>
              <a:gd name="adj1" fmla="val -13956"/>
              <a:gd name="adj2" fmla="val 10868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Enigszins onder mijn verwachtingen </a:t>
            </a:r>
            <a:r>
              <a:rPr lang="nl-BE" sz="1400" b="1" dirty="0">
                <a:solidFill>
                  <a:schemeClr val="tx1"/>
                </a:solidFill>
                <a:latin typeface="+mj-lt"/>
              </a:rPr>
              <a:t>(2)</a:t>
            </a:r>
          </a:p>
          <a:p>
            <a:pPr algn="ctr"/>
            <a:r>
              <a:rPr lang="fr-BE" sz="1400" b="1" dirty="0">
                <a:solidFill>
                  <a:schemeClr val="tx1"/>
                </a:solidFill>
                <a:latin typeface="+mj-lt"/>
              </a:rPr>
              <a:t>Un peu en dessous de mes attentes (2)</a:t>
            </a:r>
          </a:p>
        </p:txBody>
      </p:sp>
      <p:sp>
        <p:nvSpPr>
          <p:cNvPr id="12" name="Tekstvak 11">
            <a:extLst>
              <a:ext uri="{FF2B5EF4-FFF2-40B4-BE49-F238E27FC236}">
                <a16:creationId xmlns:a16="http://schemas.microsoft.com/office/drawing/2014/main" id="{3513369E-ECF8-49E9-9C09-6101D4DCFEB2}"/>
              </a:ext>
            </a:extLst>
          </p:cNvPr>
          <p:cNvSpPr txBox="1"/>
          <p:nvPr/>
        </p:nvSpPr>
        <p:spPr>
          <a:xfrm>
            <a:off x="9141744" y="2355388"/>
            <a:ext cx="1563384" cy="1107996"/>
          </a:xfrm>
          <a:prstGeom prst="rect">
            <a:avLst/>
          </a:prstGeom>
          <a:noFill/>
        </p:spPr>
        <p:txBody>
          <a:bodyPr wrap="square" rtlCol="0">
            <a:spAutoFit/>
          </a:bodyPr>
          <a:lstStyle/>
          <a:p>
            <a:r>
              <a:rPr lang="nl-BE" sz="6600" dirty="0"/>
              <a:t>🤨</a:t>
            </a:r>
            <a:endParaRPr lang="fr-BE" sz="6600" dirty="0"/>
          </a:p>
        </p:txBody>
      </p:sp>
    </p:spTree>
    <p:extLst>
      <p:ext uri="{BB962C8B-B14F-4D97-AF65-F5344CB8AC3E}">
        <p14:creationId xmlns:p14="http://schemas.microsoft.com/office/powerpoint/2010/main" val="72162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 presetClass="entr" presetSubtype="9"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6"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80">
                                          <p:stCondLst>
                                            <p:cond delay="0"/>
                                          </p:stCondLst>
                                        </p:cTn>
                                        <p:tgtEl>
                                          <p:spTgt spid="12"/>
                                        </p:tgtEl>
                                      </p:cBhvr>
                                    </p:animEffect>
                                    <p:anim calcmode="lin" valueType="num">
                                      <p:cBhvr>
                                        <p:cTn id="2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3" dur="26">
                                          <p:stCondLst>
                                            <p:cond delay="650"/>
                                          </p:stCondLst>
                                        </p:cTn>
                                        <p:tgtEl>
                                          <p:spTgt spid="12"/>
                                        </p:tgtEl>
                                      </p:cBhvr>
                                      <p:to x="100000" y="60000"/>
                                    </p:animScale>
                                    <p:animScale>
                                      <p:cBhvr>
                                        <p:cTn id="34" dur="166" decel="50000">
                                          <p:stCondLst>
                                            <p:cond delay="676"/>
                                          </p:stCondLst>
                                        </p:cTn>
                                        <p:tgtEl>
                                          <p:spTgt spid="12"/>
                                        </p:tgtEl>
                                      </p:cBhvr>
                                      <p:to x="100000" y="100000"/>
                                    </p:animScale>
                                    <p:animScale>
                                      <p:cBhvr>
                                        <p:cTn id="35" dur="26">
                                          <p:stCondLst>
                                            <p:cond delay="1312"/>
                                          </p:stCondLst>
                                        </p:cTn>
                                        <p:tgtEl>
                                          <p:spTgt spid="12"/>
                                        </p:tgtEl>
                                      </p:cBhvr>
                                      <p:to x="100000" y="80000"/>
                                    </p:animScale>
                                    <p:animScale>
                                      <p:cBhvr>
                                        <p:cTn id="36" dur="166" decel="50000">
                                          <p:stCondLst>
                                            <p:cond delay="1338"/>
                                          </p:stCondLst>
                                        </p:cTn>
                                        <p:tgtEl>
                                          <p:spTgt spid="12"/>
                                        </p:tgtEl>
                                      </p:cBhvr>
                                      <p:to x="100000" y="100000"/>
                                    </p:animScale>
                                    <p:animScale>
                                      <p:cBhvr>
                                        <p:cTn id="37" dur="26">
                                          <p:stCondLst>
                                            <p:cond delay="1642"/>
                                          </p:stCondLst>
                                        </p:cTn>
                                        <p:tgtEl>
                                          <p:spTgt spid="12"/>
                                        </p:tgtEl>
                                      </p:cBhvr>
                                      <p:to x="100000" y="90000"/>
                                    </p:animScale>
                                    <p:animScale>
                                      <p:cBhvr>
                                        <p:cTn id="38" dur="166" decel="50000">
                                          <p:stCondLst>
                                            <p:cond delay="1668"/>
                                          </p:stCondLst>
                                        </p:cTn>
                                        <p:tgtEl>
                                          <p:spTgt spid="12"/>
                                        </p:tgtEl>
                                      </p:cBhvr>
                                      <p:to x="100000" y="100000"/>
                                    </p:animScale>
                                    <p:animScale>
                                      <p:cBhvr>
                                        <p:cTn id="39" dur="26">
                                          <p:stCondLst>
                                            <p:cond delay="1808"/>
                                          </p:stCondLst>
                                        </p:cTn>
                                        <p:tgtEl>
                                          <p:spTgt spid="12"/>
                                        </p:tgtEl>
                                      </p:cBhvr>
                                      <p:to x="100000" y="95000"/>
                                    </p:animScale>
                                    <p:animScale>
                                      <p:cBhvr>
                                        <p:cTn id="4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9" grpId="0" animBg="1"/>
      <p:bldP spid="10" grpId="0" animBg="1"/>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29C9EBD-64D6-4B61-882B-1E32BB903E31}"/>
              </a:ext>
            </a:extLst>
          </p:cNvPr>
          <p:cNvSpPr>
            <a:spLocks noGrp="1"/>
          </p:cNvSpPr>
          <p:nvPr>
            <p:ph type="subTitle" idx="1"/>
          </p:nvPr>
        </p:nvSpPr>
        <p:spPr>
          <a:xfrm>
            <a:off x="706675" y="1495122"/>
            <a:ext cx="3466492" cy="1655762"/>
          </a:xfrm>
        </p:spPr>
        <p:txBody>
          <a:bodyPr/>
          <a:lstStyle/>
          <a:p>
            <a:r>
              <a:rPr lang="nl-BE" dirty="0"/>
              <a:t>Verloop evenement</a:t>
            </a:r>
            <a:br>
              <a:rPr lang="nl-BE" dirty="0"/>
            </a:br>
            <a:r>
              <a:rPr lang="nl-BE" dirty="0" err="1"/>
              <a:t>Déroulement</a:t>
            </a:r>
            <a:r>
              <a:rPr lang="nl-BE" dirty="0"/>
              <a:t> de </a:t>
            </a:r>
            <a:r>
              <a:rPr lang="nl-BE" dirty="0" err="1"/>
              <a:t>l'événement</a:t>
            </a:r>
            <a:endParaRPr lang="nl-BE" dirty="0"/>
          </a:p>
          <a:p>
            <a:endParaRPr lang="fr-BE" dirty="0"/>
          </a:p>
        </p:txBody>
      </p:sp>
      <p:sp>
        <p:nvSpPr>
          <p:cNvPr id="4" name="Ondertitel 2">
            <a:extLst>
              <a:ext uri="{FF2B5EF4-FFF2-40B4-BE49-F238E27FC236}">
                <a16:creationId xmlns:a16="http://schemas.microsoft.com/office/drawing/2014/main" id="{5195A14C-5104-4511-B326-8810AD293131}"/>
              </a:ext>
            </a:extLst>
          </p:cNvPr>
          <p:cNvSpPr txBox="1">
            <a:spLocks/>
          </p:cNvSpPr>
          <p:nvPr/>
        </p:nvSpPr>
        <p:spPr>
          <a:xfrm>
            <a:off x="7911627" y="1495122"/>
            <a:ext cx="3995027" cy="1655762"/>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dirty="0"/>
              <a:t>Voldoende bezoekers</a:t>
            </a:r>
            <a:br>
              <a:rPr lang="nl-BE" dirty="0"/>
            </a:br>
            <a:r>
              <a:rPr lang="nl-BE" dirty="0" err="1"/>
              <a:t>Suffisamment</a:t>
            </a:r>
            <a:r>
              <a:rPr lang="nl-BE" dirty="0"/>
              <a:t> de visiteurs</a:t>
            </a:r>
          </a:p>
          <a:p>
            <a:endParaRPr lang="fr-BE" dirty="0"/>
          </a:p>
        </p:txBody>
      </p:sp>
      <p:sp>
        <p:nvSpPr>
          <p:cNvPr id="5" name="Ondertitel 2">
            <a:extLst>
              <a:ext uri="{FF2B5EF4-FFF2-40B4-BE49-F238E27FC236}">
                <a16:creationId xmlns:a16="http://schemas.microsoft.com/office/drawing/2014/main" id="{DFD3E2B2-8563-4F63-A16E-0E8086136FD1}"/>
              </a:ext>
            </a:extLst>
          </p:cNvPr>
          <p:cNvSpPr txBox="1">
            <a:spLocks/>
          </p:cNvSpPr>
          <p:nvPr/>
        </p:nvSpPr>
        <p:spPr>
          <a:xfrm>
            <a:off x="4404065" y="1495122"/>
            <a:ext cx="3466492" cy="1655762"/>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dirty="0"/>
              <a:t>Waardering sfeer</a:t>
            </a:r>
            <a:br>
              <a:rPr lang="nl-BE" dirty="0"/>
            </a:br>
            <a:r>
              <a:rPr lang="nl-BE" dirty="0" err="1"/>
              <a:t>Atmosphère</a:t>
            </a:r>
            <a:r>
              <a:rPr lang="nl-BE" dirty="0"/>
              <a:t> </a:t>
            </a:r>
            <a:r>
              <a:rPr lang="nl-BE" dirty="0" err="1"/>
              <a:t>d'évaluation</a:t>
            </a:r>
            <a:endParaRPr lang="nl-BE" dirty="0"/>
          </a:p>
          <a:p>
            <a:endParaRPr lang="fr-BE" dirty="0"/>
          </a:p>
        </p:txBody>
      </p:sp>
      <p:sp>
        <p:nvSpPr>
          <p:cNvPr id="6" name="Rechthoek 5">
            <a:extLst>
              <a:ext uri="{FF2B5EF4-FFF2-40B4-BE49-F238E27FC236}">
                <a16:creationId xmlns:a16="http://schemas.microsoft.com/office/drawing/2014/main" id="{A94F35B5-27FA-4638-BC04-9532FD402397}"/>
              </a:ext>
            </a:extLst>
          </p:cNvPr>
          <p:cNvSpPr/>
          <p:nvPr/>
        </p:nvSpPr>
        <p:spPr>
          <a:xfrm>
            <a:off x="975908" y="2872597"/>
            <a:ext cx="2928026" cy="2574892"/>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32 Uitstekend</a:t>
            </a:r>
            <a:br>
              <a:rPr lang="nl-BE" sz="2800" b="1" dirty="0">
                <a:solidFill>
                  <a:schemeClr val="tx1"/>
                </a:solidFill>
              </a:rPr>
            </a:br>
            <a:r>
              <a:rPr lang="nl-BE" sz="2800" b="1" dirty="0">
                <a:solidFill>
                  <a:schemeClr val="tx1"/>
                </a:solidFill>
              </a:rPr>
              <a:t>27 Goed</a:t>
            </a:r>
            <a:br>
              <a:rPr lang="nl-BE" sz="2800" b="1" dirty="0">
                <a:solidFill>
                  <a:schemeClr val="tx1"/>
                </a:solidFill>
              </a:rPr>
            </a:br>
            <a:r>
              <a:rPr lang="nl-BE" sz="2800" b="1" dirty="0">
                <a:solidFill>
                  <a:schemeClr val="tx1"/>
                </a:solidFill>
              </a:rPr>
              <a:t>1 Matig</a:t>
            </a:r>
            <a:br>
              <a:rPr lang="nl-BE" sz="2800" b="1" dirty="0">
                <a:solidFill>
                  <a:schemeClr val="tx1"/>
                </a:solidFill>
              </a:rPr>
            </a:br>
            <a:r>
              <a:rPr lang="nl-BE" sz="2800" b="1" dirty="0">
                <a:solidFill>
                  <a:schemeClr val="tx1"/>
                </a:solidFill>
              </a:rPr>
              <a:t>0 Slecht</a:t>
            </a:r>
            <a:endParaRPr lang="fr-BE" sz="2800" b="1" dirty="0">
              <a:solidFill>
                <a:schemeClr val="tx1"/>
              </a:solidFill>
            </a:endParaRPr>
          </a:p>
        </p:txBody>
      </p:sp>
      <p:sp>
        <p:nvSpPr>
          <p:cNvPr id="11" name="Rechthoek 10">
            <a:extLst>
              <a:ext uri="{FF2B5EF4-FFF2-40B4-BE49-F238E27FC236}">
                <a16:creationId xmlns:a16="http://schemas.microsoft.com/office/drawing/2014/main" id="{72E33234-1C79-4E4C-A9F2-4A1479108CDD}"/>
              </a:ext>
            </a:extLst>
          </p:cNvPr>
          <p:cNvSpPr/>
          <p:nvPr/>
        </p:nvSpPr>
        <p:spPr>
          <a:xfrm>
            <a:off x="4713000" y="2872597"/>
            <a:ext cx="2928026" cy="2574892"/>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47 Uitstekend</a:t>
            </a:r>
            <a:br>
              <a:rPr lang="nl-BE" sz="2800" b="1" dirty="0">
                <a:solidFill>
                  <a:schemeClr val="tx1"/>
                </a:solidFill>
              </a:rPr>
            </a:br>
            <a:r>
              <a:rPr lang="nl-BE" sz="2800" b="1" dirty="0">
                <a:solidFill>
                  <a:schemeClr val="tx1"/>
                </a:solidFill>
              </a:rPr>
              <a:t>12 Goed</a:t>
            </a:r>
            <a:br>
              <a:rPr lang="nl-BE" sz="2800" b="1" dirty="0">
                <a:solidFill>
                  <a:schemeClr val="tx1"/>
                </a:solidFill>
              </a:rPr>
            </a:br>
            <a:r>
              <a:rPr lang="nl-BE" sz="2800" b="1" dirty="0">
                <a:solidFill>
                  <a:schemeClr val="tx1"/>
                </a:solidFill>
              </a:rPr>
              <a:t>1 Matig</a:t>
            </a:r>
            <a:br>
              <a:rPr lang="nl-BE" sz="2800" b="1" dirty="0">
                <a:solidFill>
                  <a:schemeClr val="tx1"/>
                </a:solidFill>
              </a:rPr>
            </a:br>
            <a:r>
              <a:rPr lang="nl-BE" sz="2800" b="1" dirty="0">
                <a:solidFill>
                  <a:schemeClr val="tx1"/>
                </a:solidFill>
              </a:rPr>
              <a:t>0 Slecht</a:t>
            </a:r>
            <a:endParaRPr lang="fr-BE" sz="2800" b="1" dirty="0">
              <a:solidFill>
                <a:schemeClr val="tx1"/>
              </a:solidFill>
            </a:endParaRPr>
          </a:p>
        </p:txBody>
      </p:sp>
      <p:sp>
        <p:nvSpPr>
          <p:cNvPr id="12" name="Rechthoek 11">
            <a:extLst>
              <a:ext uri="{FF2B5EF4-FFF2-40B4-BE49-F238E27FC236}">
                <a16:creationId xmlns:a16="http://schemas.microsoft.com/office/drawing/2014/main" id="{35A6AC42-FC13-4F5A-A8B4-8DA7A2A72DB0}"/>
              </a:ext>
            </a:extLst>
          </p:cNvPr>
          <p:cNvSpPr/>
          <p:nvPr/>
        </p:nvSpPr>
        <p:spPr>
          <a:xfrm>
            <a:off x="8411354" y="2872597"/>
            <a:ext cx="2928026" cy="2574892"/>
          </a:xfrm>
          <a:prstGeom prst="rect">
            <a:avLst/>
          </a:prstGeom>
          <a:solidFill>
            <a:srgbClr val="00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51 Ja</a:t>
            </a:r>
            <a:br>
              <a:rPr lang="nl-BE" sz="2800" b="1" dirty="0">
                <a:solidFill>
                  <a:schemeClr val="tx1"/>
                </a:solidFill>
              </a:rPr>
            </a:br>
            <a:r>
              <a:rPr lang="nl-BE" sz="2800" b="1" dirty="0">
                <a:solidFill>
                  <a:schemeClr val="tx1"/>
                </a:solidFill>
              </a:rPr>
              <a:t>9 Enigszins</a:t>
            </a:r>
            <a:br>
              <a:rPr lang="nl-BE" sz="2800" b="1" dirty="0">
                <a:solidFill>
                  <a:schemeClr val="tx1"/>
                </a:solidFill>
              </a:rPr>
            </a:br>
            <a:r>
              <a:rPr lang="nl-BE" sz="2800" b="1" dirty="0">
                <a:solidFill>
                  <a:schemeClr val="tx1"/>
                </a:solidFill>
              </a:rPr>
              <a:t>0 Nee</a:t>
            </a:r>
            <a:endParaRPr lang="fr-BE" sz="2800" b="1" dirty="0">
              <a:solidFill>
                <a:schemeClr val="tx1"/>
              </a:solidFill>
            </a:endParaRPr>
          </a:p>
        </p:txBody>
      </p:sp>
    </p:spTree>
    <p:extLst>
      <p:ext uri="{BB962C8B-B14F-4D97-AF65-F5344CB8AC3E}">
        <p14:creationId xmlns:p14="http://schemas.microsoft.com/office/powerpoint/2010/main" val="90717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29C9EBD-64D6-4B61-882B-1E32BB903E31}"/>
              </a:ext>
            </a:extLst>
          </p:cNvPr>
          <p:cNvSpPr>
            <a:spLocks noGrp="1"/>
          </p:cNvSpPr>
          <p:nvPr>
            <p:ph type="subTitle" idx="1"/>
          </p:nvPr>
        </p:nvSpPr>
        <p:spPr>
          <a:xfrm>
            <a:off x="706675" y="1495122"/>
            <a:ext cx="3466492" cy="1655762"/>
          </a:xfrm>
        </p:spPr>
        <p:txBody>
          <a:bodyPr/>
          <a:lstStyle/>
          <a:p>
            <a:r>
              <a:rPr lang="nl-BE" dirty="0"/>
              <a:t>Verloop evenement</a:t>
            </a:r>
            <a:br>
              <a:rPr lang="nl-BE" dirty="0"/>
            </a:br>
            <a:r>
              <a:rPr lang="nl-BE" dirty="0" err="1"/>
              <a:t>Déroulement</a:t>
            </a:r>
            <a:r>
              <a:rPr lang="nl-BE" dirty="0"/>
              <a:t> de </a:t>
            </a:r>
            <a:r>
              <a:rPr lang="nl-BE" dirty="0" err="1"/>
              <a:t>l'événement</a:t>
            </a:r>
            <a:endParaRPr lang="nl-BE" dirty="0"/>
          </a:p>
          <a:p>
            <a:endParaRPr lang="fr-BE" dirty="0"/>
          </a:p>
        </p:txBody>
      </p:sp>
      <p:sp>
        <p:nvSpPr>
          <p:cNvPr id="4" name="Ondertitel 2">
            <a:extLst>
              <a:ext uri="{FF2B5EF4-FFF2-40B4-BE49-F238E27FC236}">
                <a16:creationId xmlns:a16="http://schemas.microsoft.com/office/drawing/2014/main" id="{5195A14C-5104-4511-B326-8810AD293131}"/>
              </a:ext>
            </a:extLst>
          </p:cNvPr>
          <p:cNvSpPr txBox="1">
            <a:spLocks/>
          </p:cNvSpPr>
          <p:nvPr/>
        </p:nvSpPr>
        <p:spPr>
          <a:xfrm>
            <a:off x="7911627" y="1495122"/>
            <a:ext cx="3995027" cy="1655762"/>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dirty="0"/>
              <a:t>Voldoende bezoekers</a:t>
            </a:r>
            <a:br>
              <a:rPr lang="nl-BE" dirty="0"/>
            </a:br>
            <a:r>
              <a:rPr lang="nl-BE" dirty="0" err="1"/>
              <a:t>Suffisamment</a:t>
            </a:r>
            <a:r>
              <a:rPr lang="nl-BE" dirty="0"/>
              <a:t> de visiteurs</a:t>
            </a:r>
          </a:p>
          <a:p>
            <a:endParaRPr lang="fr-BE" dirty="0"/>
          </a:p>
        </p:txBody>
      </p:sp>
      <p:sp>
        <p:nvSpPr>
          <p:cNvPr id="5" name="Ondertitel 2">
            <a:extLst>
              <a:ext uri="{FF2B5EF4-FFF2-40B4-BE49-F238E27FC236}">
                <a16:creationId xmlns:a16="http://schemas.microsoft.com/office/drawing/2014/main" id="{DFD3E2B2-8563-4F63-A16E-0E8086136FD1}"/>
              </a:ext>
            </a:extLst>
          </p:cNvPr>
          <p:cNvSpPr txBox="1">
            <a:spLocks/>
          </p:cNvSpPr>
          <p:nvPr/>
        </p:nvSpPr>
        <p:spPr>
          <a:xfrm>
            <a:off x="4404065" y="1495122"/>
            <a:ext cx="3466492" cy="1655762"/>
          </a:xfrm>
          <a:prstGeom prst="rect">
            <a:avLst/>
          </a:prstGeom>
        </p:spPr>
        <p:txBody>
          <a:bodyPr vert="horz" lIns="0" tIns="0" rIns="0" bIns="0" rtlCol="0" anchor="t" anchorCtr="0">
            <a:normAutofit/>
          </a:bodyPr>
          <a:lstStyle>
            <a:lvl1pPr marL="0" indent="0" algn="ctr" defTabSz="914400" rtl="0" eaLnBrk="1" latinLnBrk="0" hangingPunct="1">
              <a:lnSpc>
                <a:spcPct val="90000"/>
              </a:lnSpc>
              <a:spcBef>
                <a:spcPts val="1000"/>
              </a:spcBef>
              <a:spcAft>
                <a:spcPts val="1200"/>
              </a:spcAft>
              <a:buSzPct val="70000"/>
              <a:buFont typeface="Wingdings 2" panose="05020102010507070707" pitchFamily="18" charset="2"/>
              <a:buNone/>
              <a:defRPr sz="2800" b="1" kern="1200">
                <a:solidFill>
                  <a:schemeClr val="bg1"/>
                </a:solidFill>
                <a:latin typeface="+mn-lt"/>
                <a:ea typeface="+mn-ea"/>
                <a:cs typeface="+mn-cs"/>
              </a:defRPr>
            </a:lvl1pPr>
            <a:lvl2pPr marL="457200" indent="0" algn="ctr" defTabSz="914400" rtl="0" eaLnBrk="1" latinLnBrk="0" hangingPunct="1">
              <a:lnSpc>
                <a:spcPct val="90000"/>
              </a:lnSpc>
              <a:spcBef>
                <a:spcPts val="500"/>
              </a:spcBef>
              <a:spcAft>
                <a:spcPts val="1200"/>
              </a:spcAft>
              <a:buSzPct val="70000"/>
              <a:buFont typeface="Wingdings 2" panose="05020102010507070707" pitchFamily="18" charset="2"/>
              <a:buNone/>
              <a:defRPr sz="2000" b="0" kern="1200">
                <a:solidFill>
                  <a:schemeClr val="tx1"/>
                </a:solidFill>
                <a:latin typeface="+mn-lt"/>
                <a:ea typeface="+mn-ea"/>
                <a:cs typeface="+mn-cs"/>
              </a:defRPr>
            </a:lvl2pPr>
            <a:lvl3pPr marL="914400" indent="0" algn="ctr" defTabSz="914400" rtl="0" eaLnBrk="1" latinLnBrk="0" hangingPunct="1">
              <a:lnSpc>
                <a:spcPct val="90000"/>
              </a:lnSpc>
              <a:spcBef>
                <a:spcPts val="500"/>
              </a:spcBef>
              <a:spcAft>
                <a:spcPts val="1200"/>
              </a:spcAft>
              <a:buFont typeface="Arial Black" panose="020B0A04020102020204" pitchFamily="34" charset="0"/>
              <a:buNone/>
              <a:defRPr sz="1800" b="0" kern="1200">
                <a:solidFill>
                  <a:schemeClr val="tx1"/>
                </a:solidFill>
                <a:latin typeface="+mn-lt"/>
                <a:ea typeface="+mn-ea"/>
                <a:cs typeface="+mn-cs"/>
              </a:defRPr>
            </a:lvl3pPr>
            <a:lvl4pPr marL="13716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4pPr>
            <a:lvl5pPr marL="1828800" indent="0" algn="ctr" defTabSz="914400" rtl="0" eaLnBrk="1" latinLnBrk="0" hangingPunct="1">
              <a:lnSpc>
                <a:spcPct val="90000"/>
              </a:lnSpc>
              <a:spcBef>
                <a:spcPts val="500"/>
              </a:spcBef>
              <a:spcAft>
                <a:spcPts val="1200"/>
              </a:spcAft>
              <a:buFont typeface="Arial Black" panose="020B0A04020102020204" pitchFamily="34" charset="0"/>
              <a:buNone/>
              <a:defRPr sz="1600" b="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dirty="0"/>
              <a:t>Waardering sfeer</a:t>
            </a:r>
            <a:br>
              <a:rPr lang="nl-BE" dirty="0"/>
            </a:br>
            <a:r>
              <a:rPr lang="nl-BE" dirty="0" err="1"/>
              <a:t>Atmosphère</a:t>
            </a:r>
            <a:r>
              <a:rPr lang="nl-BE" dirty="0"/>
              <a:t> </a:t>
            </a:r>
            <a:r>
              <a:rPr lang="nl-BE" dirty="0" err="1"/>
              <a:t>d'évaluation</a:t>
            </a:r>
            <a:endParaRPr lang="nl-BE" dirty="0"/>
          </a:p>
          <a:p>
            <a:endParaRPr lang="fr-BE" dirty="0"/>
          </a:p>
        </p:txBody>
      </p:sp>
      <p:sp>
        <p:nvSpPr>
          <p:cNvPr id="6" name="Rechthoek 5">
            <a:extLst>
              <a:ext uri="{FF2B5EF4-FFF2-40B4-BE49-F238E27FC236}">
                <a16:creationId xmlns:a16="http://schemas.microsoft.com/office/drawing/2014/main" id="{A94F35B5-27FA-4638-BC04-9532FD402397}"/>
              </a:ext>
            </a:extLst>
          </p:cNvPr>
          <p:cNvSpPr/>
          <p:nvPr/>
        </p:nvSpPr>
        <p:spPr>
          <a:xfrm>
            <a:off x="975908" y="2872597"/>
            <a:ext cx="2928026" cy="2574892"/>
          </a:xfrm>
          <a:prstGeom prst="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7 Uitstekend</a:t>
            </a:r>
            <a:br>
              <a:rPr lang="nl-BE" sz="2800" b="1" dirty="0">
                <a:solidFill>
                  <a:schemeClr val="tx1"/>
                </a:solidFill>
              </a:rPr>
            </a:br>
            <a:r>
              <a:rPr lang="nl-BE" sz="2800" b="1" dirty="0">
                <a:solidFill>
                  <a:schemeClr val="tx1"/>
                </a:solidFill>
              </a:rPr>
              <a:t>4 Goed</a:t>
            </a:r>
            <a:br>
              <a:rPr lang="nl-BE" sz="2800" b="1" dirty="0">
                <a:solidFill>
                  <a:schemeClr val="tx1"/>
                </a:solidFill>
              </a:rPr>
            </a:br>
            <a:r>
              <a:rPr lang="nl-BE" sz="2800" b="1" dirty="0">
                <a:solidFill>
                  <a:schemeClr val="tx1"/>
                </a:solidFill>
              </a:rPr>
              <a:t>0 Matig</a:t>
            </a:r>
            <a:br>
              <a:rPr lang="nl-BE" sz="2800" b="1" dirty="0">
                <a:solidFill>
                  <a:schemeClr val="tx1"/>
                </a:solidFill>
              </a:rPr>
            </a:br>
            <a:r>
              <a:rPr lang="nl-BE" sz="2800" b="1" dirty="0">
                <a:solidFill>
                  <a:schemeClr val="tx1"/>
                </a:solidFill>
              </a:rPr>
              <a:t>0 Slecht</a:t>
            </a:r>
            <a:endParaRPr lang="fr-BE" sz="2800" b="1" dirty="0">
              <a:solidFill>
                <a:schemeClr val="tx1"/>
              </a:solidFill>
            </a:endParaRPr>
          </a:p>
        </p:txBody>
      </p:sp>
      <p:sp>
        <p:nvSpPr>
          <p:cNvPr id="11" name="Rechthoek 10">
            <a:extLst>
              <a:ext uri="{FF2B5EF4-FFF2-40B4-BE49-F238E27FC236}">
                <a16:creationId xmlns:a16="http://schemas.microsoft.com/office/drawing/2014/main" id="{72E33234-1C79-4E4C-A9F2-4A1479108CDD}"/>
              </a:ext>
            </a:extLst>
          </p:cNvPr>
          <p:cNvSpPr/>
          <p:nvPr/>
        </p:nvSpPr>
        <p:spPr>
          <a:xfrm>
            <a:off x="4631987" y="2872597"/>
            <a:ext cx="2928026" cy="2574892"/>
          </a:xfrm>
          <a:prstGeom prst="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10 Uitstekend</a:t>
            </a:r>
            <a:br>
              <a:rPr lang="nl-BE" sz="2800" b="1" dirty="0">
                <a:solidFill>
                  <a:schemeClr val="tx1"/>
                </a:solidFill>
              </a:rPr>
            </a:br>
            <a:r>
              <a:rPr lang="nl-BE" sz="2800" b="1" dirty="0">
                <a:solidFill>
                  <a:schemeClr val="tx1"/>
                </a:solidFill>
              </a:rPr>
              <a:t>1 Goed</a:t>
            </a:r>
            <a:br>
              <a:rPr lang="nl-BE" sz="2800" b="1" dirty="0">
                <a:solidFill>
                  <a:schemeClr val="tx1"/>
                </a:solidFill>
              </a:rPr>
            </a:br>
            <a:r>
              <a:rPr lang="nl-BE" sz="2800" b="1" dirty="0">
                <a:solidFill>
                  <a:schemeClr val="tx1"/>
                </a:solidFill>
              </a:rPr>
              <a:t>0 Matig</a:t>
            </a:r>
            <a:br>
              <a:rPr lang="nl-BE" sz="2800" b="1" dirty="0">
                <a:solidFill>
                  <a:schemeClr val="tx1"/>
                </a:solidFill>
              </a:rPr>
            </a:br>
            <a:r>
              <a:rPr lang="nl-BE" sz="2800" b="1" dirty="0">
                <a:solidFill>
                  <a:schemeClr val="tx1"/>
                </a:solidFill>
              </a:rPr>
              <a:t>0 Slecht</a:t>
            </a:r>
            <a:endParaRPr lang="fr-BE" sz="2800" b="1" dirty="0">
              <a:solidFill>
                <a:schemeClr val="tx1"/>
              </a:solidFill>
            </a:endParaRPr>
          </a:p>
        </p:txBody>
      </p:sp>
      <p:sp>
        <p:nvSpPr>
          <p:cNvPr id="12" name="Rechthoek 11">
            <a:extLst>
              <a:ext uri="{FF2B5EF4-FFF2-40B4-BE49-F238E27FC236}">
                <a16:creationId xmlns:a16="http://schemas.microsoft.com/office/drawing/2014/main" id="{35A6AC42-FC13-4F5A-A8B4-8DA7A2A72DB0}"/>
              </a:ext>
            </a:extLst>
          </p:cNvPr>
          <p:cNvSpPr/>
          <p:nvPr/>
        </p:nvSpPr>
        <p:spPr>
          <a:xfrm>
            <a:off x="8329377" y="2872597"/>
            <a:ext cx="2928026" cy="2574892"/>
          </a:xfrm>
          <a:prstGeom prst="rect">
            <a:avLst/>
          </a:prstGeom>
          <a:solidFill>
            <a:srgbClr val="AE8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tx1"/>
                </a:solidFill>
              </a:rPr>
              <a:t>9 Ja</a:t>
            </a:r>
            <a:br>
              <a:rPr lang="nl-BE" sz="2800" b="1" dirty="0">
                <a:solidFill>
                  <a:schemeClr val="tx1"/>
                </a:solidFill>
              </a:rPr>
            </a:br>
            <a:r>
              <a:rPr lang="nl-BE" sz="2800" b="1" dirty="0">
                <a:solidFill>
                  <a:schemeClr val="tx1"/>
                </a:solidFill>
              </a:rPr>
              <a:t>3 Enigszins</a:t>
            </a:r>
            <a:br>
              <a:rPr lang="nl-BE" sz="2800" b="1" dirty="0">
                <a:solidFill>
                  <a:schemeClr val="tx1"/>
                </a:solidFill>
              </a:rPr>
            </a:br>
            <a:r>
              <a:rPr lang="nl-BE" sz="2800" b="1" dirty="0">
                <a:solidFill>
                  <a:schemeClr val="tx1"/>
                </a:solidFill>
              </a:rPr>
              <a:t>0 Nee</a:t>
            </a:r>
            <a:endParaRPr lang="fr-BE" sz="2800" b="1" dirty="0">
              <a:solidFill>
                <a:schemeClr val="tx1"/>
              </a:solidFill>
            </a:endParaRPr>
          </a:p>
        </p:txBody>
      </p:sp>
    </p:spTree>
    <p:extLst>
      <p:ext uri="{BB962C8B-B14F-4D97-AF65-F5344CB8AC3E}">
        <p14:creationId xmlns:p14="http://schemas.microsoft.com/office/powerpoint/2010/main" val="141312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ep 16">
            <a:extLst>
              <a:ext uri="{FF2B5EF4-FFF2-40B4-BE49-F238E27FC236}">
                <a16:creationId xmlns:a16="http://schemas.microsoft.com/office/drawing/2014/main" id="{B1508418-75C5-414B-8E62-E345C5CE3EE3}"/>
              </a:ext>
            </a:extLst>
          </p:cNvPr>
          <p:cNvGrpSpPr/>
          <p:nvPr/>
        </p:nvGrpSpPr>
        <p:grpSpPr>
          <a:xfrm>
            <a:off x="617930" y="3104103"/>
            <a:ext cx="3354203" cy="2375757"/>
            <a:chOff x="617930" y="3104103"/>
            <a:chExt cx="3354203" cy="2375757"/>
          </a:xfrm>
        </p:grpSpPr>
        <p:sp>
          <p:nvSpPr>
            <p:cNvPr id="6" name="Tekstballon: rechthoek 5">
              <a:extLst>
                <a:ext uri="{FF2B5EF4-FFF2-40B4-BE49-F238E27FC236}">
                  <a16:creationId xmlns:a16="http://schemas.microsoft.com/office/drawing/2014/main" id="{89FB3699-DF94-4259-8AD5-F0422EC17763}"/>
                </a:ext>
              </a:extLst>
            </p:cNvPr>
            <p:cNvSpPr/>
            <p:nvPr/>
          </p:nvSpPr>
          <p:spPr>
            <a:xfrm>
              <a:off x="617930" y="3713703"/>
              <a:ext cx="3065071" cy="1766157"/>
            </a:xfrm>
            <a:prstGeom prst="wedgeRectCallout">
              <a:avLst>
                <a:gd name="adj1" fmla="val 37141"/>
                <a:gd name="adj2" fmla="val 661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Inschrijvingen al in augustus mogelijk maken</a:t>
              </a:r>
              <a:br>
                <a:rPr lang="nl-NL" sz="1400" b="1" dirty="0">
                  <a:solidFill>
                    <a:schemeClr val="tx1"/>
                  </a:solidFill>
                  <a:latin typeface="+mj-lt"/>
                </a:rPr>
              </a:br>
              <a:br>
                <a:rPr lang="nl-NL" sz="1400" b="1" dirty="0">
                  <a:solidFill>
                    <a:schemeClr val="tx1"/>
                  </a:solidFill>
                  <a:latin typeface="+mj-lt"/>
                </a:rPr>
              </a:br>
              <a:r>
                <a:rPr lang="fr-BE" sz="1400" b="1" dirty="0">
                  <a:solidFill>
                    <a:schemeClr val="tx1"/>
                  </a:solidFill>
                  <a:latin typeface="+mj-lt"/>
                </a:rPr>
                <a:t>Permettre les inscriptions dès le mois d'août</a:t>
              </a:r>
            </a:p>
          </p:txBody>
        </p:sp>
        <p:grpSp>
          <p:nvGrpSpPr>
            <p:cNvPr id="16" name="Groep 15">
              <a:extLst>
                <a:ext uri="{FF2B5EF4-FFF2-40B4-BE49-F238E27FC236}">
                  <a16:creationId xmlns:a16="http://schemas.microsoft.com/office/drawing/2014/main" id="{666A37D7-68CE-4D8A-8C00-8143ED6EB6EE}"/>
                </a:ext>
              </a:extLst>
            </p:cNvPr>
            <p:cNvGrpSpPr/>
            <p:nvPr/>
          </p:nvGrpSpPr>
          <p:grpSpPr>
            <a:xfrm>
              <a:off x="2937653" y="3104103"/>
              <a:ext cx="1034480" cy="914400"/>
              <a:chOff x="3735977" y="160854"/>
              <a:chExt cx="1034480" cy="914400"/>
            </a:xfrm>
          </p:grpSpPr>
          <p:sp>
            <p:nvSpPr>
              <p:cNvPr id="15" name="Rechthoek 14">
                <a:extLst>
                  <a:ext uri="{FF2B5EF4-FFF2-40B4-BE49-F238E27FC236}">
                    <a16:creationId xmlns:a16="http://schemas.microsoft.com/office/drawing/2014/main" id="{8A99C01C-2C90-41E7-8BC8-0E8904B116EC}"/>
                  </a:ext>
                </a:extLst>
              </p:cNvPr>
              <p:cNvSpPr/>
              <p:nvPr/>
            </p:nvSpPr>
            <p:spPr>
              <a:xfrm>
                <a:off x="3735977" y="215043"/>
                <a:ext cx="1034480" cy="806022"/>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Graphic 13" descr="Blog silhouet">
                <a:extLst>
                  <a:ext uri="{FF2B5EF4-FFF2-40B4-BE49-F238E27FC236}">
                    <a16:creationId xmlns:a16="http://schemas.microsoft.com/office/drawing/2014/main" id="{0D118A94-E502-4793-BD2E-EC46C0542E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22144" y="160854"/>
                <a:ext cx="914400" cy="914400"/>
              </a:xfrm>
              <a:prstGeom prst="rect">
                <a:avLst/>
              </a:prstGeom>
            </p:spPr>
          </p:pic>
        </p:grpSp>
      </p:grpSp>
      <p:grpSp>
        <p:nvGrpSpPr>
          <p:cNvPr id="40" name="Groep 39">
            <a:extLst>
              <a:ext uri="{FF2B5EF4-FFF2-40B4-BE49-F238E27FC236}">
                <a16:creationId xmlns:a16="http://schemas.microsoft.com/office/drawing/2014/main" id="{3BE4FA55-614C-4BCA-BBE2-71E7B1278684}"/>
              </a:ext>
            </a:extLst>
          </p:cNvPr>
          <p:cNvGrpSpPr/>
          <p:nvPr/>
        </p:nvGrpSpPr>
        <p:grpSpPr>
          <a:xfrm>
            <a:off x="8509000" y="2032081"/>
            <a:ext cx="3468039" cy="1752519"/>
            <a:chOff x="8509000" y="2032081"/>
            <a:chExt cx="3468039" cy="1752519"/>
          </a:xfrm>
        </p:grpSpPr>
        <p:sp>
          <p:nvSpPr>
            <p:cNvPr id="9" name="Tekstballon: rechthoek 8">
              <a:extLst>
                <a:ext uri="{FF2B5EF4-FFF2-40B4-BE49-F238E27FC236}">
                  <a16:creationId xmlns:a16="http://schemas.microsoft.com/office/drawing/2014/main" id="{D957AFEA-A9D4-4FBB-839E-06F92D7AF911}"/>
                </a:ext>
              </a:extLst>
            </p:cNvPr>
            <p:cNvSpPr/>
            <p:nvPr/>
          </p:nvSpPr>
          <p:spPr>
            <a:xfrm>
              <a:off x="8509000" y="2527300"/>
              <a:ext cx="2704063" cy="1257300"/>
            </a:xfrm>
            <a:prstGeom prst="wedgeRectCallout">
              <a:avLst>
                <a:gd name="adj1" fmla="val -41422"/>
                <a:gd name="adj2" fmla="val 7640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Bezoekers hadden soms hogere verwachtingen</a:t>
              </a:r>
              <a:br>
                <a:rPr lang="nl-NL" sz="1400" b="1" dirty="0">
                  <a:solidFill>
                    <a:schemeClr val="tx1"/>
                  </a:solidFill>
                  <a:latin typeface="+mj-lt"/>
                </a:rPr>
              </a:br>
              <a:br>
                <a:rPr lang="nl-NL" sz="1400" b="1" dirty="0">
                  <a:solidFill>
                    <a:schemeClr val="tx1"/>
                  </a:solidFill>
                  <a:latin typeface="+mj-lt"/>
                </a:rPr>
              </a:br>
              <a:r>
                <a:rPr lang="fr-BE" sz="1400" b="1" dirty="0">
                  <a:solidFill>
                    <a:schemeClr val="tx1"/>
                  </a:solidFill>
                  <a:latin typeface="+mj-lt"/>
                </a:rPr>
                <a:t>Les visiteurs ont parfois des attentes plus élevées</a:t>
              </a:r>
            </a:p>
          </p:txBody>
        </p:sp>
        <p:sp>
          <p:nvSpPr>
            <p:cNvPr id="22" name="Rechthoek 21">
              <a:extLst>
                <a:ext uri="{FF2B5EF4-FFF2-40B4-BE49-F238E27FC236}">
                  <a16:creationId xmlns:a16="http://schemas.microsoft.com/office/drawing/2014/main" id="{76A2B6BC-B71A-404F-B676-F904D03C7EA9}"/>
                </a:ext>
              </a:extLst>
            </p:cNvPr>
            <p:cNvSpPr/>
            <p:nvPr/>
          </p:nvSpPr>
          <p:spPr>
            <a:xfrm>
              <a:off x="10942559" y="2124289"/>
              <a:ext cx="1034480" cy="806022"/>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5" name="Graphic 24" descr="Architectuur silhouet">
              <a:extLst>
                <a:ext uri="{FF2B5EF4-FFF2-40B4-BE49-F238E27FC236}">
                  <a16:creationId xmlns:a16="http://schemas.microsoft.com/office/drawing/2014/main" id="{AC06C4E8-0BF1-4E5B-9B35-9AEFA764BD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2599" y="2032081"/>
              <a:ext cx="914400" cy="914400"/>
            </a:xfrm>
            <a:prstGeom prst="rect">
              <a:avLst/>
            </a:prstGeom>
          </p:spPr>
        </p:pic>
      </p:grpSp>
      <p:grpSp>
        <p:nvGrpSpPr>
          <p:cNvPr id="39" name="Groep 38">
            <a:extLst>
              <a:ext uri="{FF2B5EF4-FFF2-40B4-BE49-F238E27FC236}">
                <a16:creationId xmlns:a16="http://schemas.microsoft.com/office/drawing/2014/main" id="{01DAEF6B-6B02-4C1D-BFE1-56B88BA66AD5}"/>
              </a:ext>
            </a:extLst>
          </p:cNvPr>
          <p:cNvGrpSpPr/>
          <p:nvPr/>
        </p:nvGrpSpPr>
        <p:grpSpPr>
          <a:xfrm>
            <a:off x="7567322" y="195913"/>
            <a:ext cx="4255556" cy="1466931"/>
            <a:chOff x="7567322" y="195913"/>
            <a:chExt cx="4255556" cy="1466931"/>
          </a:xfrm>
        </p:grpSpPr>
        <p:sp>
          <p:nvSpPr>
            <p:cNvPr id="8" name="Tekstballon: rechthoek 7">
              <a:extLst>
                <a:ext uri="{FF2B5EF4-FFF2-40B4-BE49-F238E27FC236}">
                  <a16:creationId xmlns:a16="http://schemas.microsoft.com/office/drawing/2014/main" id="{AC6DE306-C31C-46FF-B239-93D1066D855C}"/>
                </a:ext>
              </a:extLst>
            </p:cNvPr>
            <p:cNvSpPr/>
            <p:nvPr/>
          </p:nvSpPr>
          <p:spPr>
            <a:xfrm>
              <a:off x="8509000" y="405544"/>
              <a:ext cx="3313878" cy="1257300"/>
            </a:xfrm>
            <a:prstGeom prst="wedgeRectCallout">
              <a:avLst>
                <a:gd name="adj1" fmla="val -42189"/>
                <a:gd name="adj2" fmla="val 7842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Autoloze zondag was een uitdaging</a:t>
              </a:r>
              <a:br>
                <a:rPr lang="nl-NL" sz="1400" b="1" dirty="0">
                  <a:solidFill>
                    <a:schemeClr val="tx1"/>
                  </a:solidFill>
                  <a:latin typeface="+mj-lt"/>
                </a:rPr>
              </a:br>
              <a:br>
                <a:rPr lang="nl-NL" sz="1400" b="1" dirty="0">
                  <a:solidFill>
                    <a:schemeClr val="tx1"/>
                  </a:solidFill>
                  <a:latin typeface="+mj-lt"/>
                </a:rPr>
              </a:br>
              <a:r>
                <a:rPr lang="fr-BE" sz="1400" b="1" dirty="0">
                  <a:solidFill>
                    <a:schemeClr val="tx1"/>
                  </a:solidFill>
                  <a:latin typeface="+mj-lt"/>
                </a:rPr>
                <a:t>Le dimanche sans voiture était un défi</a:t>
              </a:r>
            </a:p>
          </p:txBody>
        </p:sp>
        <p:sp>
          <p:nvSpPr>
            <p:cNvPr id="21" name="Rechthoek 20">
              <a:extLst>
                <a:ext uri="{FF2B5EF4-FFF2-40B4-BE49-F238E27FC236}">
                  <a16:creationId xmlns:a16="http://schemas.microsoft.com/office/drawing/2014/main" id="{BAE6C549-98B8-4351-9376-F65C861131AF}"/>
                </a:ext>
              </a:extLst>
            </p:cNvPr>
            <p:cNvSpPr/>
            <p:nvPr/>
          </p:nvSpPr>
          <p:spPr>
            <a:xfrm>
              <a:off x="7567322" y="272621"/>
              <a:ext cx="1034480" cy="806022"/>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7" name="Graphic 26" descr="Auto silhouet">
              <a:extLst>
                <a:ext uri="{FF2B5EF4-FFF2-40B4-BE49-F238E27FC236}">
                  <a16:creationId xmlns:a16="http://schemas.microsoft.com/office/drawing/2014/main" id="{DBA53D80-B374-4F9D-AB2F-47BAE5F330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19090" y="195913"/>
              <a:ext cx="914400" cy="914400"/>
            </a:xfrm>
            <a:prstGeom prst="rect">
              <a:avLst/>
            </a:prstGeom>
          </p:spPr>
        </p:pic>
      </p:grpSp>
      <p:grpSp>
        <p:nvGrpSpPr>
          <p:cNvPr id="41" name="Groep 40">
            <a:extLst>
              <a:ext uri="{FF2B5EF4-FFF2-40B4-BE49-F238E27FC236}">
                <a16:creationId xmlns:a16="http://schemas.microsoft.com/office/drawing/2014/main" id="{CDC3D670-5EE7-4475-A42C-301606655A67}"/>
              </a:ext>
            </a:extLst>
          </p:cNvPr>
          <p:cNvGrpSpPr/>
          <p:nvPr/>
        </p:nvGrpSpPr>
        <p:grpSpPr>
          <a:xfrm>
            <a:off x="8509000" y="3909287"/>
            <a:ext cx="3313878" cy="2092105"/>
            <a:chOff x="8509000" y="3909287"/>
            <a:chExt cx="3313878" cy="2092105"/>
          </a:xfrm>
        </p:grpSpPr>
        <p:sp>
          <p:nvSpPr>
            <p:cNvPr id="10" name="Tekstballon: rechthoek 9">
              <a:extLst>
                <a:ext uri="{FF2B5EF4-FFF2-40B4-BE49-F238E27FC236}">
                  <a16:creationId xmlns:a16="http://schemas.microsoft.com/office/drawing/2014/main" id="{F899CB3B-C7AA-498A-9CF0-B3BEB10B3A6F}"/>
                </a:ext>
              </a:extLst>
            </p:cNvPr>
            <p:cNvSpPr/>
            <p:nvPr/>
          </p:nvSpPr>
          <p:spPr>
            <a:xfrm>
              <a:off x="8509000" y="4470399"/>
              <a:ext cx="2775299" cy="1530993"/>
            </a:xfrm>
            <a:prstGeom prst="wedgeRectCallout">
              <a:avLst>
                <a:gd name="adj1" fmla="val 6482"/>
                <a:gd name="adj2" fmla="val 6630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dirty="0">
                <a:solidFill>
                  <a:schemeClr val="tx1"/>
                </a:solidFill>
                <a:latin typeface="+mj-lt"/>
              </a:endParaRPr>
            </a:p>
            <a:p>
              <a:pPr algn="ctr"/>
              <a:r>
                <a:rPr lang="nl-NL" sz="1400" b="1" dirty="0">
                  <a:solidFill>
                    <a:schemeClr val="tx1"/>
                  </a:solidFill>
                  <a:latin typeface="+mj-lt"/>
                </a:rPr>
                <a:t>Teveel activiteiten op hetzelfde vertrekpunt</a:t>
              </a:r>
              <a:br>
                <a:rPr lang="nl-NL" sz="1400" b="1" dirty="0">
                  <a:solidFill>
                    <a:schemeClr val="tx1"/>
                  </a:solidFill>
                  <a:latin typeface="+mj-lt"/>
                </a:rPr>
              </a:br>
              <a:br>
                <a:rPr lang="nl-NL" sz="1400" b="1" dirty="0">
                  <a:solidFill>
                    <a:schemeClr val="tx1"/>
                  </a:solidFill>
                  <a:latin typeface="+mj-lt"/>
                </a:rPr>
              </a:br>
              <a:r>
                <a:rPr lang="fr-BE" sz="1400" b="1" dirty="0">
                  <a:solidFill>
                    <a:schemeClr val="tx1"/>
                  </a:solidFill>
                  <a:latin typeface="+mj-lt"/>
                </a:rPr>
                <a:t>Trop d'activités au même point de départ</a:t>
              </a:r>
            </a:p>
          </p:txBody>
        </p:sp>
        <p:sp>
          <p:nvSpPr>
            <p:cNvPr id="23" name="Rechthoek 22">
              <a:extLst>
                <a:ext uri="{FF2B5EF4-FFF2-40B4-BE49-F238E27FC236}">
                  <a16:creationId xmlns:a16="http://schemas.microsoft.com/office/drawing/2014/main" id="{3D8DFC57-7F41-4A57-B22E-BC113ACD17ED}"/>
                </a:ext>
              </a:extLst>
            </p:cNvPr>
            <p:cNvSpPr/>
            <p:nvPr/>
          </p:nvSpPr>
          <p:spPr>
            <a:xfrm>
              <a:off x="10788398" y="3963476"/>
              <a:ext cx="1034480" cy="806022"/>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9" name="Graphic 28" descr="Cirkel met mensen silhouet">
              <a:extLst>
                <a:ext uri="{FF2B5EF4-FFF2-40B4-BE49-F238E27FC236}">
                  <a16:creationId xmlns:a16="http://schemas.microsoft.com/office/drawing/2014/main" id="{87836650-335D-45BB-84EB-E3C45D1680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68830" y="3909287"/>
              <a:ext cx="914400" cy="914400"/>
            </a:xfrm>
            <a:prstGeom prst="rect">
              <a:avLst/>
            </a:prstGeom>
          </p:spPr>
        </p:pic>
      </p:grpSp>
      <p:grpSp>
        <p:nvGrpSpPr>
          <p:cNvPr id="38" name="Groep 37">
            <a:extLst>
              <a:ext uri="{FF2B5EF4-FFF2-40B4-BE49-F238E27FC236}">
                <a16:creationId xmlns:a16="http://schemas.microsoft.com/office/drawing/2014/main" id="{4425534D-36A5-48A7-8C09-77E30B2C5771}"/>
              </a:ext>
            </a:extLst>
          </p:cNvPr>
          <p:cNvGrpSpPr/>
          <p:nvPr/>
        </p:nvGrpSpPr>
        <p:grpSpPr>
          <a:xfrm>
            <a:off x="4770457" y="1421543"/>
            <a:ext cx="3526211" cy="2378329"/>
            <a:chOff x="4770457" y="1421543"/>
            <a:chExt cx="3526211" cy="2378329"/>
          </a:xfrm>
        </p:grpSpPr>
        <p:sp>
          <p:nvSpPr>
            <p:cNvPr id="5" name="Tekstballon: rechthoek 4">
              <a:extLst>
                <a:ext uri="{FF2B5EF4-FFF2-40B4-BE49-F238E27FC236}">
                  <a16:creationId xmlns:a16="http://schemas.microsoft.com/office/drawing/2014/main" id="{3EC974BB-6556-40BF-8C48-7FB4FECF3AD7}"/>
                </a:ext>
              </a:extLst>
            </p:cNvPr>
            <p:cNvSpPr/>
            <p:nvPr/>
          </p:nvSpPr>
          <p:spPr>
            <a:xfrm>
              <a:off x="4770457" y="1421543"/>
              <a:ext cx="3313878" cy="1766157"/>
            </a:xfrm>
            <a:prstGeom prst="wedgeRectCallout">
              <a:avLst>
                <a:gd name="adj1" fmla="val -32225"/>
                <a:gd name="adj2" fmla="val 6327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Mogelijkheid geven om extra tours toe te voegen wanneer alles volgeboekt is</a:t>
              </a:r>
              <a:br>
                <a:rPr lang="nl-NL" sz="1400" b="1" dirty="0">
                  <a:solidFill>
                    <a:schemeClr val="tx1"/>
                  </a:solidFill>
                  <a:latin typeface="+mj-lt"/>
                </a:rPr>
              </a:br>
              <a:br>
                <a:rPr lang="nl-NL" sz="1400" b="1" dirty="0">
                  <a:solidFill>
                    <a:schemeClr val="tx1"/>
                  </a:solidFill>
                  <a:latin typeface="+mj-lt"/>
                </a:rPr>
              </a:br>
              <a:r>
                <a:rPr lang="fr-BE" sz="1400" b="1" dirty="0">
                  <a:solidFill>
                    <a:schemeClr val="tx1"/>
                  </a:solidFill>
                  <a:latin typeface="+mj-lt"/>
                </a:rPr>
                <a:t>Possibilité d'ajouter des circuits supplémentaires lorsque tout est complet</a:t>
              </a:r>
            </a:p>
          </p:txBody>
        </p:sp>
        <p:sp>
          <p:nvSpPr>
            <p:cNvPr id="20" name="Rechthoek 19">
              <a:extLst>
                <a:ext uri="{FF2B5EF4-FFF2-40B4-BE49-F238E27FC236}">
                  <a16:creationId xmlns:a16="http://schemas.microsoft.com/office/drawing/2014/main" id="{CDEF3A87-9A05-4085-9366-211CDD68EFA2}"/>
                </a:ext>
              </a:extLst>
            </p:cNvPr>
            <p:cNvSpPr/>
            <p:nvPr/>
          </p:nvSpPr>
          <p:spPr>
            <a:xfrm>
              <a:off x="7262188" y="2907681"/>
              <a:ext cx="1034480" cy="806022"/>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1" name="Graphic 30" descr="Opmerking: toevoegen silhouet">
              <a:extLst>
                <a:ext uri="{FF2B5EF4-FFF2-40B4-BE49-F238E27FC236}">
                  <a16:creationId xmlns:a16="http://schemas.microsoft.com/office/drawing/2014/main" id="{09BEB98D-9D26-44C7-84BF-E632B8E7F32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37069" y="2885472"/>
              <a:ext cx="914400" cy="914400"/>
            </a:xfrm>
            <a:prstGeom prst="rect">
              <a:avLst/>
            </a:prstGeom>
          </p:spPr>
        </p:pic>
      </p:grpSp>
      <p:grpSp>
        <p:nvGrpSpPr>
          <p:cNvPr id="42" name="Groep 41">
            <a:extLst>
              <a:ext uri="{FF2B5EF4-FFF2-40B4-BE49-F238E27FC236}">
                <a16:creationId xmlns:a16="http://schemas.microsoft.com/office/drawing/2014/main" id="{1F4661CD-6E3B-4044-BDBC-28C3F2EBB93A}"/>
              </a:ext>
            </a:extLst>
          </p:cNvPr>
          <p:cNvGrpSpPr/>
          <p:nvPr/>
        </p:nvGrpSpPr>
        <p:grpSpPr>
          <a:xfrm>
            <a:off x="4770457" y="4070778"/>
            <a:ext cx="3305833" cy="2280079"/>
            <a:chOff x="4770457" y="4070778"/>
            <a:chExt cx="3305833" cy="2280079"/>
          </a:xfrm>
        </p:grpSpPr>
        <p:sp>
          <p:nvSpPr>
            <p:cNvPr id="7" name="Tekstballon: rechthoek 6">
              <a:extLst>
                <a:ext uri="{FF2B5EF4-FFF2-40B4-BE49-F238E27FC236}">
                  <a16:creationId xmlns:a16="http://schemas.microsoft.com/office/drawing/2014/main" id="{9B911D4D-9E69-4A27-A2A2-C74C30DFB415}"/>
                </a:ext>
              </a:extLst>
            </p:cNvPr>
            <p:cNvSpPr/>
            <p:nvPr/>
          </p:nvSpPr>
          <p:spPr>
            <a:xfrm>
              <a:off x="4770457" y="4070778"/>
              <a:ext cx="2615081" cy="1766157"/>
            </a:xfrm>
            <a:prstGeom prst="wedgeRectCallout">
              <a:avLst>
                <a:gd name="adj1" fmla="val 5715"/>
                <a:gd name="adj2" fmla="val 6974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tx1"/>
                  </a:solidFill>
                  <a:latin typeface="+mj-lt"/>
                </a:rPr>
                <a:t>Afgelegen locaties hebben moeite om publiek aan te trekken</a:t>
              </a:r>
              <a:br>
                <a:rPr lang="nl-NL" sz="1400" b="1" dirty="0">
                  <a:solidFill>
                    <a:schemeClr val="tx1"/>
                  </a:solidFill>
                  <a:latin typeface="+mj-lt"/>
                </a:rPr>
              </a:br>
              <a:br>
                <a:rPr lang="nl-NL" sz="1400" b="1" dirty="0">
                  <a:solidFill>
                    <a:schemeClr val="tx1"/>
                  </a:solidFill>
                  <a:latin typeface="+mj-lt"/>
                </a:rPr>
              </a:br>
              <a:r>
                <a:rPr lang="fr-BE" sz="1400" b="1" dirty="0">
                  <a:solidFill>
                    <a:schemeClr val="tx1"/>
                  </a:solidFill>
                  <a:latin typeface="+mj-lt"/>
                </a:rPr>
                <a:t>Les sites isolés peinent à attirer le public</a:t>
              </a:r>
            </a:p>
          </p:txBody>
        </p:sp>
        <p:sp>
          <p:nvSpPr>
            <p:cNvPr id="18" name="Rechthoek 17">
              <a:extLst>
                <a:ext uri="{FF2B5EF4-FFF2-40B4-BE49-F238E27FC236}">
                  <a16:creationId xmlns:a16="http://schemas.microsoft.com/office/drawing/2014/main" id="{71EA26F1-65C8-4BAB-83AD-2F7CA5447385}"/>
                </a:ext>
              </a:extLst>
            </p:cNvPr>
            <p:cNvSpPr/>
            <p:nvPr/>
          </p:nvSpPr>
          <p:spPr>
            <a:xfrm>
              <a:off x="7041810" y="5479860"/>
              <a:ext cx="1034480" cy="806022"/>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3" name="Graphic 32" descr="Oorzaak en gevolg silhouet">
              <a:extLst>
                <a:ext uri="{FF2B5EF4-FFF2-40B4-BE49-F238E27FC236}">
                  <a16:creationId xmlns:a16="http://schemas.microsoft.com/office/drawing/2014/main" id="{06703AD0-79F6-46B6-9500-5110A29DE51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24135" y="5436457"/>
              <a:ext cx="914400" cy="914400"/>
            </a:xfrm>
            <a:prstGeom prst="rect">
              <a:avLst/>
            </a:prstGeom>
          </p:spPr>
        </p:pic>
      </p:grpSp>
      <p:grpSp>
        <p:nvGrpSpPr>
          <p:cNvPr id="37" name="Groep 36">
            <a:extLst>
              <a:ext uri="{FF2B5EF4-FFF2-40B4-BE49-F238E27FC236}">
                <a16:creationId xmlns:a16="http://schemas.microsoft.com/office/drawing/2014/main" id="{5D64A1E8-A75A-417E-B52C-C9F64135955B}"/>
              </a:ext>
            </a:extLst>
          </p:cNvPr>
          <p:cNvGrpSpPr/>
          <p:nvPr/>
        </p:nvGrpSpPr>
        <p:grpSpPr>
          <a:xfrm>
            <a:off x="884257" y="300474"/>
            <a:ext cx="3826460" cy="2338223"/>
            <a:chOff x="884257" y="300474"/>
            <a:chExt cx="3826460" cy="2338223"/>
          </a:xfrm>
        </p:grpSpPr>
        <p:sp>
          <p:nvSpPr>
            <p:cNvPr id="4" name="Tekstballon: rechthoek 3">
              <a:extLst>
                <a:ext uri="{FF2B5EF4-FFF2-40B4-BE49-F238E27FC236}">
                  <a16:creationId xmlns:a16="http://schemas.microsoft.com/office/drawing/2014/main" id="{5233C43C-911F-4AB1-8175-BBDDD128DDBD}"/>
                </a:ext>
              </a:extLst>
            </p:cNvPr>
            <p:cNvSpPr/>
            <p:nvPr/>
          </p:nvSpPr>
          <p:spPr>
            <a:xfrm>
              <a:off x="884257" y="761143"/>
              <a:ext cx="3104269" cy="1877554"/>
            </a:xfrm>
            <a:prstGeom prst="wedgeRectCallout">
              <a:avLst>
                <a:gd name="adj1" fmla="val 27176"/>
                <a:gd name="adj2" fmla="val 6471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dirty="0">
                <a:solidFill>
                  <a:schemeClr val="tx1"/>
                </a:solidFill>
                <a:latin typeface="+mj-lt"/>
              </a:endParaRPr>
            </a:p>
            <a:p>
              <a:pPr algn="ctr"/>
              <a:r>
                <a:rPr lang="nl-NL" sz="1400" b="1" dirty="0">
                  <a:solidFill>
                    <a:schemeClr val="tx1"/>
                  </a:solidFill>
                  <a:latin typeface="+mj-lt"/>
                </a:rPr>
                <a:t>Moeilijk om grote stromen mensen te begeleiden voor vrij bezoek activiteiten</a:t>
              </a:r>
              <a:br>
                <a:rPr lang="nl-NL" sz="1400" b="1" dirty="0">
                  <a:solidFill>
                    <a:schemeClr val="tx1"/>
                  </a:solidFill>
                  <a:latin typeface="+mj-lt"/>
                </a:rPr>
              </a:br>
              <a:br>
                <a:rPr lang="nl-NL" sz="1400" b="1" dirty="0">
                  <a:solidFill>
                    <a:schemeClr val="tx1"/>
                  </a:solidFill>
                  <a:latin typeface="+mj-lt"/>
                </a:rPr>
              </a:br>
              <a:r>
                <a:rPr lang="fr-BE" sz="1400" b="1" dirty="0">
                  <a:solidFill>
                    <a:schemeClr val="tx1"/>
                  </a:solidFill>
                  <a:latin typeface="+mj-lt"/>
                </a:rPr>
                <a:t>Difficile de gérer des flux importants de personnes pour des activités de visite gratuite</a:t>
              </a:r>
            </a:p>
          </p:txBody>
        </p:sp>
        <p:sp>
          <p:nvSpPr>
            <p:cNvPr id="19" name="Rechthoek 18">
              <a:extLst>
                <a:ext uri="{FF2B5EF4-FFF2-40B4-BE49-F238E27FC236}">
                  <a16:creationId xmlns:a16="http://schemas.microsoft.com/office/drawing/2014/main" id="{B51B1724-F4E5-4A1D-9234-6CC0C39D0794}"/>
                </a:ext>
              </a:extLst>
            </p:cNvPr>
            <p:cNvSpPr/>
            <p:nvPr/>
          </p:nvSpPr>
          <p:spPr>
            <a:xfrm>
              <a:off x="3676237" y="354663"/>
              <a:ext cx="1034480" cy="806022"/>
            </a:xfrm>
            <a:prstGeom prst="rect">
              <a:avLst/>
            </a:prstGeom>
            <a:solidFill>
              <a:schemeClr val="tx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35" name="Graphic 34" descr="Kinderen silhouet">
              <a:extLst>
                <a:ext uri="{FF2B5EF4-FFF2-40B4-BE49-F238E27FC236}">
                  <a16:creationId xmlns:a16="http://schemas.microsoft.com/office/drawing/2014/main" id="{C614A96F-F279-4D64-A6B3-19F9FEB456A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743041" y="300474"/>
              <a:ext cx="914400" cy="914400"/>
            </a:xfrm>
            <a:prstGeom prst="rect">
              <a:avLst/>
            </a:prstGeom>
          </p:spPr>
        </p:pic>
      </p:grpSp>
    </p:spTree>
    <p:extLst>
      <p:ext uri="{BB962C8B-B14F-4D97-AF65-F5344CB8AC3E}">
        <p14:creationId xmlns:p14="http://schemas.microsoft.com/office/powerpoint/2010/main" val="6731539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500" fill="hold"/>
                                        <p:tgtEl>
                                          <p:spTgt spid="38"/>
                                        </p:tgtEl>
                                        <p:attrNameLst>
                                          <p:attrName>ppt_w</p:attrName>
                                        </p:attrNameLst>
                                      </p:cBhvr>
                                      <p:tavLst>
                                        <p:tav tm="0">
                                          <p:val>
                                            <p:fltVal val="0"/>
                                          </p:val>
                                        </p:tav>
                                        <p:tav tm="100000">
                                          <p:val>
                                            <p:strVal val="#ppt_w"/>
                                          </p:val>
                                        </p:tav>
                                      </p:tavLst>
                                    </p:anim>
                                    <p:anim calcmode="lin" valueType="num">
                                      <p:cBhvr>
                                        <p:cTn id="15" dur="500" fill="hold"/>
                                        <p:tgtEl>
                                          <p:spTgt spid="38"/>
                                        </p:tgtEl>
                                        <p:attrNameLst>
                                          <p:attrName>ppt_h</p:attrName>
                                        </p:attrNameLst>
                                      </p:cBhvr>
                                      <p:tavLst>
                                        <p:tav tm="0">
                                          <p:val>
                                            <p:fltVal val="0"/>
                                          </p:val>
                                        </p:tav>
                                        <p:tav tm="100000">
                                          <p:val>
                                            <p:strVal val="#ppt_h"/>
                                          </p:val>
                                        </p:tav>
                                      </p:tavLst>
                                    </p:anim>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animEffect transition="in" filter="fad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500" fill="hold"/>
                                        <p:tgtEl>
                                          <p:spTgt spid="42"/>
                                        </p:tgtEl>
                                        <p:attrNameLst>
                                          <p:attrName>ppt_w</p:attrName>
                                        </p:attrNameLst>
                                      </p:cBhvr>
                                      <p:tavLst>
                                        <p:tav tm="0">
                                          <p:val>
                                            <p:fltVal val="0"/>
                                          </p:val>
                                        </p:tav>
                                        <p:tav tm="100000">
                                          <p:val>
                                            <p:strVal val="#ppt_w"/>
                                          </p:val>
                                        </p:tav>
                                      </p:tavLst>
                                    </p:anim>
                                    <p:anim calcmode="lin" valueType="num">
                                      <p:cBhvr>
                                        <p:cTn id="29" dur="500" fill="hold"/>
                                        <p:tgtEl>
                                          <p:spTgt spid="42"/>
                                        </p:tgtEl>
                                        <p:attrNameLst>
                                          <p:attrName>ppt_h</p:attrName>
                                        </p:attrNameLst>
                                      </p:cBhvr>
                                      <p:tavLst>
                                        <p:tav tm="0">
                                          <p:val>
                                            <p:fltVal val="0"/>
                                          </p:val>
                                        </p:tav>
                                        <p:tav tm="100000">
                                          <p:val>
                                            <p:strVal val="#ppt_h"/>
                                          </p:val>
                                        </p:tav>
                                      </p:tavLst>
                                    </p:anim>
                                    <p:animEffect transition="in" filter="fade">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500" fill="hold"/>
                                        <p:tgtEl>
                                          <p:spTgt spid="41"/>
                                        </p:tgtEl>
                                        <p:attrNameLst>
                                          <p:attrName>ppt_w</p:attrName>
                                        </p:attrNameLst>
                                      </p:cBhvr>
                                      <p:tavLst>
                                        <p:tav tm="0">
                                          <p:val>
                                            <p:fltVal val="0"/>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animEffect transition="in" filter="fade">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S">
  <a:themeElements>
    <a:clrScheme name="Personnalisé 1">
      <a:dk1>
        <a:sysClr val="windowText" lastClr="000000"/>
      </a:dk1>
      <a:lt1>
        <a:sysClr val="window" lastClr="FFFFFF"/>
      </a:lt1>
      <a:dk2>
        <a:srgbClr val="2FAC66"/>
      </a:dk2>
      <a:lt2>
        <a:srgbClr val="009A93"/>
      </a:lt2>
      <a:accent1>
        <a:srgbClr val="2699D6"/>
      </a:accent1>
      <a:accent2>
        <a:srgbClr val="364B9B"/>
      </a:accent2>
      <a:accent3>
        <a:srgbClr val="9560A4"/>
      </a:accent3>
      <a:accent4>
        <a:srgbClr val="F29FC5"/>
      </a:accent4>
      <a:accent5>
        <a:srgbClr val="EB5D40"/>
      </a:accent5>
      <a:accent6>
        <a:srgbClr val="F7A941"/>
      </a:accent6>
      <a:hlink>
        <a:srgbClr val="364B9B"/>
      </a:hlink>
      <a:folHlink>
        <a:srgbClr val="364B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VERS_IMAGES">
  <a:themeElements>
    <a:clrScheme name="Personnalisé 1">
      <a:dk1>
        <a:sysClr val="windowText" lastClr="000000"/>
      </a:dk1>
      <a:lt1>
        <a:sysClr val="window" lastClr="FFFFFF"/>
      </a:lt1>
      <a:dk2>
        <a:srgbClr val="2FAC66"/>
      </a:dk2>
      <a:lt2>
        <a:srgbClr val="009A93"/>
      </a:lt2>
      <a:accent1>
        <a:srgbClr val="2699D6"/>
      </a:accent1>
      <a:accent2>
        <a:srgbClr val="364B9B"/>
      </a:accent2>
      <a:accent3>
        <a:srgbClr val="9560A4"/>
      </a:accent3>
      <a:accent4>
        <a:srgbClr val="F29FC5"/>
      </a:accent4>
      <a:accent5>
        <a:srgbClr val="EB5D40"/>
      </a:accent5>
      <a:accent6>
        <a:srgbClr val="F7A941"/>
      </a:accent6>
      <a:hlink>
        <a:srgbClr val="364B9B"/>
      </a:hlink>
      <a:folHlink>
        <a:srgbClr val="364B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APTER">
  <a:themeElements>
    <a:clrScheme name="Personnalisé 1">
      <a:dk1>
        <a:sysClr val="windowText" lastClr="000000"/>
      </a:dk1>
      <a:lt1>
        <a:sysClr val="window" lastClr="FFFFFF"/>
      </a:lt1>
      <a:dk2>
        <a:srgbClr val="2FAC66"/>
      </a:dk2>
      <a:lt2>
        <a:srgbClr val="009A93"/>
      </a:lt2>
      <a:accent1>
        <a:srgbClr val="2699D6"/>
      </a:accent1>
      <a:accent2>
        <a:srgbClr val="364B9B"/>
      </a:accent2>
      <a:accent3>
        <a:srgbClr val="9560A4"/>
      </a:accent3>
      <a:accent4>
        <a:srgbClr val="F29FC5"/>
      </a:accent4>
      <a:accent5>
        <a:srgbClr val="EB5D40"/>
      </a:accent5>
      <a:accent6>
        <a:srgbClr val="F7A941"/>
      </a:accent6>
      <a:hlink>
        <a:srgbClr val="364B9B"/>
      </a:hlink>
      <a:folHlink>
        <a:srgbClr val="364B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XT">
  <a:themeElements>
    <a:clrScheme name="Personnalisé 1">
      <a:dk1>
        <a:sysClr val="windowText" lastClr="000000"/>
      </a:dk1>
      <a:lt1>
        <a:sysClr val="window" lastClr="FFFFFF"/>
      </a:lt1>
      <a:dk2>
        <a:srgbClr val="2FAC66"/>
      </a:dk2>
      <a:lt2>
        <a:srgbClr val="009A93"/>
      </a:lt2>
      <a:accent1>
        <a:srgbClr val="2699D6"/>
      </a:accent1>
      <a:accent2>
        <a:srgbClr val="364B9B"/>
      </a:accent2>
      <a:accent3>
        <a:srgbClr val="9560A4"/>
      </a:accent3>
      <a:accent4>
        <a:srgbClr val="F29FC5"/>
      </a:accent4>
      <a:accent5>
        <a:srgbClr val="EB5D40"/>
      </a:accent5>
      <a:accent6>
        <a:srgbClr val="F7A941"/>
      </a:accent6>
      <a:hlink>
        <a:srgbClr val="364B9B"/>
      </a:hlink>
      <a:folHlink>
        <a:srgbClr val="364B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MAGES">
  <a:themeElements>
    <a:clrScheme name="Personnalisé 1">
      <a:dk1>
        <a:sysClr val="windowText" lastClr="000000"/>
      </a:dk1>
      <a:lt1>
        <a:sysClr val="window" lastClr="FFFFFF"/>
      </a:lt1>
      <a:dk2>
        <a:srgbClr val="2FAC66"/>
      </a:dk2>
      <a:lt2>
        <a:srgbClr val="009A93"/>
      </a:lt2>
      <a:accent1>
        <a:srgbClr val="2699D6"/>
      </a:accent1>
      <a:accent2>
        <a:srgbClr val="364B9B"/>
      </a:accent2>
      <a:accent3>
        <a:srgbClr val="9560A4"/>
      </a:accent3>
      <a:accent4>
        <a:srgbClr val="F29FC5"/>
      </a:accent4>
      <a:accent5>
        <a:srgbClr val="EB5D40"/>
      </a:accent5>
      <a:accent6>
        <a:srgbClr val="F7A941"/>
      </a:accent6>
      <a:hlink>
        <a:srgbClr val="364B9B"/>
      </a:hlink>
      <a:folHlink>
        <a:srgbClr val="364B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ULL-PAGE IMAGE">
  <a:themeElements>
    <a:clrScheme name="Personnalisé 1">
      <a:dk1>
        <a:sysClr val="windowText" lastClr="000000"/>
      </a:dk1>
      <a:lt1>
        <a:sysClr val="window" lastClr="FFFFFF"/>
      </a:lt1>
      <a:dk2>
        <a:srgbClr val="2FAC66"/>
      </a:dk2>
      <a:lt2>
        <a:srgbClr val="009A93"/>
      </a:lt2>
      <a:accent1>
        <a:srgbClr val="2699D6"/>
      </a:accent1>
      <a:accent2>
        <a:srgbClr val="364B9B"/>
      </a:accent2>
      <a:accent3>
        <a:srgbClr val="9560A4"/>
      </a:accent3>
      <a:accent4>
        <a:srgbClr val="F29FC5"/>
      </a:accent4>
      <a:accent5>
        <a:srgbClr val="EB5D40"/>
      </a:accent5>
      <a:accent6>
        <a:srgbClr val="F7A941"/>
      </a:accent6>
      <a:hlink>
        <a:srgbClr val="364B9B"/>
      </a:hlink>
      <a:folHlink>
        <a:srgbClr val="364B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6C9C8EC541C84C9934CCDD11A71C6D" ma:contentTypeVersion="12" ma:contentTypeDescription="Crée un document." ma:contentTypeScope="" ma:versionID="1ea38e12a4c73707f24e16f2511be82f">
  <xsd:schema xmlns:xsd="http://www.w3.org/2001/XMLSchema" xmlns:xs="http://www.w3.org/2001/XMLSchema" xmlns:p="http://schemas.microsoft.com/office/2006/metadata/properties" xmlns:ns2="ac2a1491-b51f-4fb9-8eed-484faeb724e6" xmlns:ns3="0d916f63-aec3-470e-8831-a1ff1f38b313" targetNamespace="http://schemas.microsoft.com/office/2006/metadata/properties" ma:root="true" ma:fieldsID="9ff1a54d28884901c5e7a4feabe6c039" ns2:_="" ns3:_="">
    <xsd:import namespace="ac2a1491-b51f-4fb9-8eed-484faeb724e6"/>
    <xsd:import namespace="0d916f63-aec3-470e-8831-a1ff1f38b31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a1491-b51f-4fb9-8eed-484faeb724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9b4fc9d8-4944-4fd6-9510-f16de1615e8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916f63-aec3-470e-8831-a1ff1f38b31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f062921-4bea-4e6e-abe5-e5976f6e8342}" ma:internalName="TaxCatchAll" ma:showField="CatchAllData" ma:web="0d916f63-aec3-470e-8831-a1ff1f38b3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2a1491-b51f-4fb9-8eed-484faeb724e6">
      <Terms xmlns="http://schemas.microsoft.com/office/infopath/2007/PartnerControls"/>
    </lcf76f155ced4ddcb4097134ff3c332f>
    <TaxCatchAll xmlns="0d916f63-aec3-470e-8831-a1ff1f38b313" xsi:nil="true"/>
  </documentManagement>
</p:properties>
</file>

<file path=customXml/itemProps1.xml><?xml version="1.0" encoding="utf-8"?>
<ds:datastoreItem xmlns:ds="http://schemas.openxmlformats.org/officeDocument/2006/customXml" ds:itemID="{EA356109-3899-4F03-A056-FBAD237BD9B8}"/>
</file>

<file path=customXml/itemProps2.xml><?xml version="1.0" encoding="utf-8"?>
<ds:datastoreItem xmlns:ds="http://schemas.openxmlformats.org/officeDocument/2006/customXml" ds:itemID="{332B6983-BFD6-418E-88D7-3250EC439CE8}"/>
</file>

<file path=customXml/itemProps3.xml><?xml version="1.0" encoding="utf-8"?>
<ds:datastoreItem xmlns:ds="http://schemas.openxmlformats.org/officeDocument/2006/customXml" ds:itemID="{30C006C0-08BB-4F51-9969-BB2ACACE9D24}"/>
</file>

<file path=docProps/app.xml><?xml version="1.0" encoding="utf-8"?>
<Properties xmlns="http://schemas.openxmlformats.org/officeDocument/2006/extended-properties" xmlns:vt="http://schemas.openxmlformats.org/officeDocument/2006/docPropsVTypes">
  <TotalTime>12511</TotalTime>
  <Words>9467</Words>
  <Application>Microsoft Office PowerPoint</Application>
  <PresentationFormat>Breedbeeld</PresentationFormat>
  <Paragraphs>1207</Paragraphs>
  <Slides>136</Slides>
  <Notes>76</Notes>
  <HiddenSlides>7</HiddenSlides>
  <MMClips>3</MMClips>
  <ScaleCrop>false</ScaleCrop>
  <HeadingPairs>
    <vt:vector size="6" baseType="variant">
      <vt:variant>
        <vt:lpstr>Gebruikte lettertypen</vt:lpstr>
      </vt:variant>
      <vt:variant>
        <vt:i4>6</vt:i4>
      </vt:variant>
      <vt:variant>
        <vt:lpstr>Thema</vt:lpstr>
      </vt:variant>
      <vt:variant>
        <vt:i4>6</vt:i4>
      </vt:variant>
      <vt:variant>
        <vt:lpstr>Diatitels</vt:lpstr>
      </vt:variant>
      <vt:variant>
        <vt:i4>136</vt:i4>
      </vt:variant>
    </vt:vector>
  </HeadingPairs>
  <TitlesOfParts>
    <vt:vector size="148" baseType="lpstr">
      <vt:lpstr>Arial</vt:lpstr>
      <vt:lpstr>Arial Black</vt:lpstr>
      <vt:lpstr>Calibri</vt:lpstr>
      <vt:lpstr>Times New Roman</vt:lpstr>
      <vt:lpstr>Wingdings</vt:lpstr>
      <vt:lpstr>Wingdings 2</vt:lpstr>
      <vt:lpstr>COVERS</vt:lpstr>
      <vt:lpstr>1_COVERS_IMAGES</vt:lpstr>
      <vt:lpstr>CHAPTER</vt:lpstr>
      <vt:lpstr>TEXT</vt:lpstr>
      <vt:lpstr>IMAGES</vt:lpstr>
      <vt:lpstr>FULL-PAGE IMAGE</vt:lpstr>
      <vt:lpstr>JOURNÉES DU PATRIMOINE OPEN MONUMENTENDAGEN HERITAGE DAYS</vt:lpstr>
      <vt:lpstr>Inleiding</vt:lpstr>
      <vt:lpstr>Waarom feedback belangrijk is  (ook als het spannend voelt)</vt:lpstr>
      <vt:lpstr>Resultaten / Résultats</vt:lpstr>
      <vt:lpstr>Survey verstuurd naar ~6100 deelnemers  Enquête envoyée à ~6100 participants   </vt:lpstr>
      <vt:lpstr>0123456789</vt:lpstr>
      <vt:lpstr>0123456789</vt:lpstr>
      <vt:lpstr>0123456789</vt:lpstr>
      <vt:lpstr>Deelnemersprofiel Profil des participants</vt:lpstr>
      <vt:lpstr>PowerPoint-presentatie</vt:lpstr>
      <vt:lpstr>PowerPoint-presentatie</vt:lpstr>
      <vt:lpstr>PowerPoint-presentatie</vt:lpstr>
      <vt:lpstr>PowerPoint-presentatie</vt:lpstr>
      <vt:lpstr>Hoe beoordeelt u uw algemene ervaring tijdens de Heritage Days / Open Monumentendagen?  Comment évalueriez-vous votre expérience générale lors des Heritage Days / Journées du Patrimoine ?</vt:lpstr>
      <vt:lpstr>Zou u opnieuw deelnemen aan de Heritage Days / Open Monumentendagen?  Souhaitez-vous participer à nouveau aux Heritage Days / Journées du Patrimoine ?</vt:lpstr>
      <vt:lpstr>Zou u het evenement aanbevelen aan anderen?  Recommanderiez-vous cet événement à d'autres personnes ?</vt:lpstr>
      <vt:lpstr>Algemene ervaring/Expérience générale </vt:lpstr>
      <vt:lpstr>Algemene ervaring/Expérience générale </vt:lpstr>
      <vt:lpstr>Algemene ervaring/Expérience générale </vt:lpstr>
      <vt:lpstr>Vond u het aanbod aan activiteiten voldoende gevarieerd?  L’offre d’activités vous a-t-elle semblé suffisamment variée ?</vt:lpstr>
      <vt:lpstr>PowerPoint-presentatie</vt:lpstr>
      <vt:lpstr>Aanbod activiteiten / L’offre d’activités </vt:lpstr>
      <vt:lpstr>Aanbod activiteiten / L’offre d’activités </vt:lpstr>
      <vt:lpstr>Aanbod activiteiten / L’offre d’activités </vt:lpstr>
      <vt:lpstr>Hoe beoordeelt u de kwaliteit van de activiteiten waaraan u hebt deelgenomen?  Comment évalueriez-vous la qualité des activités auxquelles vous avez participé ?</vt:lpstr>
      <vt:lpstr>Kwaliteit activiteiten/Qualité des activités </vt:lpstr>
      <vt:lpstr>Kwaliteit activiteiten/Qualité des activités </vt:lpstr>
      <vt:lpstr>Kwaliteit activiteiten/Qualité des activités </vt:lpstr>
      <vt:lpstr>Indien u een rondleiding hebt gevolgd: hoe beoordeelt u de gids(en)?  Si vous avez suivi une visite guidée, comment évalueriez-vous le(s) guide(s) ?</vt:lpstr>
      <vt:lpstr>Rondleiding / visite guidée</vt:lpstr>
      <vt:lpstr>Waren de inhoud en begeleiding aangepast aan het publiek?  Le contenu et l’accompagnement étaient-ils adaptés au public ?</vt:lpstr>
      <vt:lpstr>Promotie en zichtbaarheid Promotion et visibilité</vt:lpstr>
      <vt:lpstr>PowerPoint-presentatie</vt:lpstr>
      <vt:lpstr>PowerPoint-presentatie</vt:lpstr>
      <vt:lpstr>PowerPoint-presentatie</vt:lpstr>
      <vt:lpstr>Vindbaarheid Trouver des informations</vt:lpstr>
      <vt:lpstr>Duidelijkheid Clarté</vt:lpstr>
      <vt:lpstr>Vindbaarheid Trouver des informations</vt:lpstr>
      <vt:lpstr>Duidelijkheid Clarté</vt:lpstr>
      <vt:lpstr>Vindbaarheid Trouver des informations</vt:lpstr>
      <vt:lpstr>Duidelijkheid Clarté</vt:lpstr>
      <vt:lpstr>Wat vond u van het gebruik van affiches, flyers of andere fysieke promotiematerialen?  Que pensez-vous de l’efficacité des affiches, flyers ou autres supports physiques de communication ?</vt:lpstr>
      <vt:lpstr>PowerPoint-presentatie</vt:lpstr>
      <vt:lpstr>PowerPoint-presentatie</vt:lpstr>
      <vt:lpstr>Brochure: Vindbaarheid Trouver des informations</vt:lpstr>
      <vt:lpstr>Brochure: Duidelijkheid / Clarté</vt:lpstr>
      <vt:lpstr>Brochure: Vindbaarheid Trouver des informations</vt:lpstr>
      <vt:lpstr>Brochure: Duidelijkheid / Clarté</vt:lpstr>
      <vt:lpstr>Brochure: Vindbaarheid Trouver des informations</vt:lpstr>
      <vt:lpstr>Brochure: Duidelijkheid / Clarté</vt:lpstr>
      <vt:lpstr>Hoe beoordeelt u de algemene zichtbaarheid van het evenement in het straatbeeld?  Comment évaluez-vous la visibilité générale de l’événement dans l’espace public ?</vt:lpstr>
      <vt:lpstr>Poster is te klein  Tekst moeilijk te lezen  Onduidelijk dat het gebouwen zijn  Link met Art Deco is onduidelijk  Meer marketing in het straatbeeld</vt:lpstr>
      <vt:lpstr>Evenement in het straatbeeld/  l’événement dans l’espace public</vt:lpstr>
      <vt:lpstr>Hoe nuttig vond u de communicatie via sociale media?  Comment évaluez-vous la communication via les réseaux sociaux ?</vt:lpstr>
      <vt:lpstr>Sociale media / Réseaux sociaux</vt:lpstr>
      <vt:lpstr>Sociale media / Réseaux sociaux</vt:lpstr>
      <vt:lpstr>Hoe heeft u voor het eerst over de Heritage Days / Open Monumentendagen 2025 gehoord?   Comment avez-vous entendu parler des Heritage Days / Journées du Patrimoine 2025 ?</vt:lpstr>
      <vt:lpstr>PowerPoint-presentatie</vt:lpstr>
      <vt:lpstr>PowerPoint-presentatie</vt:lpstr>
      <vt:lpstr>PowerPoint-presentatie</vt:lpstr>
      <vt:lpstr>Website Site web</vt:lpstr>
      <vt:lpstr>Aantal bezoekers Nombre de visiteurs</vt:lpstr>
      <vt:lpstr>Hoe vinden bezoekers de website? Comment les visiteurs trouvent-ils le site web ?</vt:lpstr>
      <vt:lpstr>Hoe vinden bezoekers de website? Comment les visiteurs trouvent-ils le site web ?</vt:lpstr>
      <vt:lpstr>Hoe vinden bezoekers de website? Comment les visiteurs trouvent-ils le site web ?</vt:lpstr>
      <vt:lpstr>Hoe beoordeelt u uw ervaring met de website van de Heritage Days / Open Monumentendagen?  Comment évalueriez-vous votre expérience sur le site web des Heritage Days / Journées du Patrimoine ?</vt:lpstr>
      <vt:lpstr>Algemene website/Expérience site web </vt:lpstr>
      <vt:lpstr>Algemene website/Expérience site web </vt:lpstr>
      <vt:lpstr>PowerPoint-presentatie</vt:lpstr>
      <vt:lpstr>Uren / Heures</vt:lpstr>
      <vt:lpstr>Uren / Heures</vt:lpstr>
      <vt:lpstr>Was het programma makkelijk te vinden en te begrijpen (online)?  Le programme était-il facile à trouver et à comprendre (en ligne) ?</vt:lpstr>
      <vt:lpstr>Was het gemakkelijk om activiteiten te reserveren?  Était-il facile de réserver une activité?</vt:lpstr>
      <vt:lpstr>Wat vond u van de beschikbaarheid en duidelijkheid van de kaart met locaties (online)?  Que pensez-vous de la disponibilité et de la clarté de la carte des lieux (en ligne) ?</vt:lpstr>
      <vt:lpstr>Waren de activiteiten makkelijk te vergelijken of te filteren op de website?  Était-il facile de comparer ou filtrer les activités sur le site web ?</vt:lpstr>
      <vt:lpstr>Hebt u technische problemen ondervonden tijdens het reserveren?  Avez-vous rencontré des problèmes techniques lors de la réservation ?</vt:lpstr>
      <vt:lpstr>Toegankelijkheid Accessibilité</vt:lpstr>
      <vt:lpstr>Hoe beoordeelt u het onthaal op de bezochte locaties?  Comment évalueriez-vous l’accueil sur les lieux visités ?</vt:lpstr>
      <vt:lpstr>Vriendelijkheid en behulpzaamheid van het personeel of de vrijwilligers bij hulpvragen   Amabilité et disponibilité du personnel ou des bénévoles en cas de demande d’aide </vt:lpstr>
      <vt:lpstr>Best practice</vt:lpstr>
      <vt:lpstr>Informatie ter plaatse (bewegwijzering, plattegronden, duidelijke uitleg, onthaal)  Informations sur place (signalisation, plans, accueil, explications claires)</vt:lpstr>
      <vt:lpstr>Fysieke toegankelijkheid (bijv. drempels, trappen, liften, rolstoeltoegang)  Fysieke toegankelijkheid (bijv. drempels, trappen, liften, rolstoeltoegang)</vt:lpstr>
      <vt:lpstr>Bereikbaarheid van het toilet (indien aanwezig)   Accès aux toilettes  (si disponibles) </vt:lpstr>
      <vt:lpstr>Toegankelijkheid voor mensen met een visuele beperking (bijv. gidsen, tactiele ondersteuning, contrastmarkeringen)  Accessibilité pour les personnes avec une déficience visuelle (ex. : guides, supports tactiles, marquages contrastés)</vt:lpstr>
      <vt:lpstr>Pauze/Pause</vt:lpstr>
      <vt:lpstr>Partners / partenaires </vt:lpstr>
      <vt:lpstr>0123456789</vt:lpstr>
      <vt:lpstr>0123456789</vt:lpstr>
      <vt:lpstr>0123456789</vt:lpstr>
      <vt:lpstr>Eerste deelname? Première participation ?</vt:lpstr>
      <vt:lpstr>Hoe tevreden was u over het contact voorafgaand aan het evenement?  Dans quelle mesure avez-vous été satisfait du contact avant l'événement ?</vt:lpstr>
      <vt:lpstr>PowerPoint-presentatie</vt:lpstr>
      <vt:lpstr>Was de informatie die u kreeg volledig en duidelijk?  Les informations que vous avez reçues étaient-elles complètes et claires ?</vt:lpstr>
      <vt:lpstr>Werd u tijdig geïnformeerd?  Avez-vous été informé en temps utile ?</vt:lpstr>
      <vt:lpstr>In welke mate voldeed het evenement aan uw verwachtingen?  Dans quelle mesure l'événement a-t-il répondu à vos attentes ? </vt:lpstr>
      <vt:lpstr>PowerPoint-presentatie</vt:lpstr>
      <vt:lpstr>PowerPoint-presentatie</vt:lpstr>
      <vt:lpstr>PowerPoint-presentatie</vt:lpstr>
      <vt:lpstr>PowerPoint-presentatie</vt:lpstr>
      <vt:lpstr>Promotie en zichtbaarheid Promotion et visibilité</vt:lpstr>
      <vt:lpstr>PowerPoint-presentatie</vt:lpstr>
      <vt:lpstr>PowerPoint-presentatie</vt:lpstr>
      <vt:lpstr>PowerPoint-presentatie</vt:lpstr>
      <vt:lpstr>PowerPoint-presentatie</vt:lpstr>
      <vt:lpstr>PowerPoint-presentatie</vt:lpstr>
      <vt:lpstr>PowerPoint-presentatie</vt:lpstr>
      <vt:lpstr>PowerPoint-presentatie</vt:lpstr>
      <vt:lpstr>Was alles op tijd en in goede staat geleverd?   Tout a été livré à temps et en bon état ?</vt:lpstr>
      <vt:lpstr>Website/Site web</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Beoordeling ondersteuning personeel / Évaluation du soutien du personnel</vt:lpstr>
      <vt:lpstr>PowerPoint-presentatie</vt:lpstr>
      <vt:lpstr>PowerPoint-presentatie</vt:lpstr>
      <vt:lpstr>PowerPoint-presentatie</vt:lpstr>
      <vt:lpstr>🤨 Sommige hostessen hadden geen deelnemerslijst en wisten niet wat ze moesten doen / Certaines hôtesses n'avaient pas de liste de participants et ne savaient pas quoi faire.  </vt:lpstr>
      <vt:lpstr>Wat vonden de vrijwilligers zelf?  Qu'en ont pensé les volontaires eux-mêmes ?</vt:lpstr>
      <vt:lpstr>PowerPoint-presentatie</vt:lpstr>
      <vt:lpstr>Gidsen / Guides</vt:lpstr>
      <vt:lpstr>PowerPoint-presentatie</vt:lpstr>
      <vt:lpstr>PowerPoint-presentatie</vt:lpstr>
      <vt:lpstr>Zou u opnieuw willen deelnemen aan de volgende editie?  Souhaitez-vous participer à nouveau à la prochaine édition ?</vt:lpstr>
      <vt:lpstr>Iedereen/ Tout le monde ! </vt:lpstr>
      <vt:lpstr>Vragen + korte pauze Questions + petite pause</vt:lpstr>
      <vt:lpstr>Brainstorming</vt:lpstr>
      <vt:lpstr>SWOT</vt:lpstr>
      <vt:lpstr>SWOT</vt:lpstr>
      <vt:lpstr>&gt; Strategisch plannen en beslissingen maken &gt; Interne &amp; Externe factoren evalueren &gt; Prioriteiten stellen  &gt; Planifier et prendre des décisions stratégiques  &gt; Évaluer les facteurs internes et externes  &gt; Fixer des priorités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Eloïse KARTHEUSER</dc:creator>
  <cp:lastModifiedBy>WARDAK Mary</cp:lastModifiedBy>
  <cp:revision>514</cp:revision>
  <dcterms:created xsi:type="dcterms:W3CDTF">2020-02-23T10:20:08Z</dcterms:created>
  <dcterms:modified xsi:type="dcterms:W3CDTF">2025-12-08T12:35:14Z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0x010100316C9C8EC541C84C9934CCDD11A71C6D</vt:lpwstr>
  </property>
</Properties>
</file>